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141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50.xml" ContentType="application/vnd.openxmlformats-officedocument.presentationml.slide+xml"/>
  <Override PartName="/ppt/slides/slide243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22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158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57.xml" ContentType="application/vnd.openxmlformats-officedocument.presentationml.notesSlide+xml"/>
  <Override PartName="/ppt/slides/slide88.xml" ContentType="application/vnd.openxmlformats-officedocument.presentationml.slide+xml"/>
  <Override PartName="/ppt/slides/slide259.xml" ContentType="application/vnd.openxmlformats-officedocument.presentationml.slide+xml"/>
  <Override PartName="/ppt/notesSlides/notesSlide135.xml" ContentType="application/vnd.openxmlformats-officedocument.presentationml.notes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14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notesSlides/notesSlide79.xml" ContentType="application/vnd.openxmlformats-officedocument.presentationml.notes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60.xml" ContentType="application/vnd.openxmlformats-officedocument.presentationml.notesSlide+xml"/>
  <Override PartName="/ppt/slides/slide44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62.xml" ContentType="application/vnd.openxmlformats-officedocument.presentationml.slide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notesSlides/notesSlide35.xml" ContentType="application/vnd.openxmlformats-officedocument.presentationml.notesSlide+xml"/>
  <Override PartName="/ppt/notesSlides/notesSlide82.xml" ContentType="application/vnd.openxmlformats-officedocument.presentationml.notesSlide+xml"/>
  <Override PartName="/ppt/slides/slide2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77.xml" ContentType="application/vnd.openxmlformats-officedocument.presentationml.slide+xml"/>
  <Override PartName="/ppt/notesSlides/notesSlide129.xml" ContentType="application/vnd.openxmlformats-officedocument.presentationml.notesSlide+xml"/>
  <Override PartName="/ppt/notesSlides/notesSlide176.xml" ContentType="application/vnd.openxmlformats-officedocument.presentationml.notesSlide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278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5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notesSlides/notesSlide98.xml" ContentType="application/vnd.openxmlformats-officedocument.presentationml.notesSlide+xml"/>
  <Override PartName="/ppt/notesSlides/notesSlide132.xml" ContentType="application/vnd.openxmlformats-officedocument.presentationml.notes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59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37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126.xml" ContentType="application/vnd.openxmlformats-officedocument.presentationml.notesSlide+xml"/>
  <Override PartName="/ppt/notesSlides/notesSlide173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62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40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51.xml" ContentType="application/vnd.openxmlformats-officedocument.presentationml.notesSlide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167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5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45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70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139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notesSlides/notesSlide128.xml" ContentType="application/vnd.openxmlformats-officedocument.presentationml.notesSlide+xml"/>
  <Override PartName="/ppt/notesSlides/notesSlide175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64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142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31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169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58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notesSlides/notesSlide147.xml" ContentType="application/vnd.openxmlformats-officedocument.presentationml.notes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12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72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6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50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67.xml" ContentType="application/vnd.openxmlformats-officedocument.presentationml.slide+xml"/>
  <Override PartName="/ppt/notesSlides/notesSlide50.xml" ContentType="application/vnd.openxmlformats-officedocument.presentationml.notesSlide+xml"/>
  <Override PartName="/ppt/notesSlides/notesSlide177.xml" ContentType="application/vnd.openxmlformats-officedocument.presentationml.notes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66.xml" ContentType="application/vnd.openxmlformats-officedocument.presentationml.notes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44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notesSlides/notesSlide88.xml" ContentType="application/vnd.openxmlformats-officedocument.presentationml.notesSlide+xml"/>
  <Override PartName="/ppt/notesSlides/notesSlide13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Default Extension="jpeg" ContentType="image/jpeg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149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notesSlides/notesSlide12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74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notesSlides/notesSlide116.xml" ContentType="application/vnd.openxmlformats-officedocument.presentationml.notesSlide+xml"/>
  <Override PartName="/ppt/notesSlides/notesSlide163.xml" ContentType="application/vnd.openxmlformats-officedocument.presentationml.notesSlide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5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notesSlides/notesSlide49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30.xml" ContentType="application/vnd.openxmlformats-officedocument.presentationml.notes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slides/slide14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notesSlides/notesSlide52.xml" ContentType="application/vnd.openxmlformats-officedocument.presentationml.notesSlide+xml"/>
  <Override PartName="/ppt/slides/slide147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6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146.xml" ContentType="application/vnd.openxmlformats-officedocument.presentationml.notesSlide+xml"/>
  <Override PartName="/ppt/slides/slide77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03.xml" ContentType="application/vnd.openxmlformats-officedocument.presentationml.slide+xml"/>
  <Override PartName="/ppt/slides/slide150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71.xml" ContentType="application/vnd.openxmlformats-officedocument.presentationml.notesSlide+xml"/>
  <Override PartName="/ppt/slides/slide55.xml" ContentType="application/vnd.openxmlformats-officedocument.presentationml.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80.xml" ContentType="application/vnd.openxmlformats-officedocument.presentationml.slide+xml"/>
  <Override PartName="/ppt/slides/slide226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18.xml" ContentType="application/vnd.openxmlformats-officedocument.presentationml.notesSlide+xml"/>
  <Override PartName="/ppt/notesSlides/notesSlide165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122.xml" ContentType="application/vnd.openxmlformats-officedocument.presentationml.slide+xml"/>
  <Override PartName="/ppt/slides/slide267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143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  <p:sldMasterId id="2147483675" r:id="rId2"/>
  </p:sldMasterIdLst>
  <p:notesMasterIdLst>
    <p:notesMasterId r:id="rId284"/>
  </p:notesMasterIdLst>
  <p:handoutMasterIdLst>
    <p:handoutMasterId r:id="rId28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</p:sldIdLst>
  <p:sldSz cx="12192000" cy="6858000"/>
  <p:notesSz cx="6858000" cy="9144000"/>
  <p:embeddedFontLst>
    <p:embeddedFont>
      <p:font typeface="한컴 백제 M" pitchFamily="18" charset="-127"/>
      <p:regular r:id="rId286"/>
    </p:embeddedFont>
    <p:embeddedFont>
      <p:font typeface="HY울릉도B" pitchFamily="18" charset="-127"/>
      <p:regular r:id="rId287"/>
    </p:embeddedFont>
    <p:embeddedFont>
      <p:font typeface="맑은 고딕" pitchFamily="50" charset="-127"/>
      <p:regular r:id="rId288"/>
      <p:bold r:id="rId289"/>
    </p:embeddedFont>
    <p:embeddedFont>
      <p:font typeface="HyhwpEQ" pitchFamily="18" charset="-127"/>
      <p:regular r:id="rId29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1572"/>
    <p:restoredTop sz="88218"/>
  </p:normalViewPr>
  <p:slideViewPr>
    <p:cSldViewPr snapToGrid="0">
      <p:cViewPr>
        <p:scale>
          <a:sx n="66" d="100"/>
          <a:sy n="66" d="100"/>
        </p:scale>
        <p:origin x="-888" y="-254"/>
      </p:cViewPr>
      <p:guideLst>
        <p:guide orient="horz" pos="2157"/>
        <p:guide pos="3838"/>
      </p:guideLst>
    </p:cSldViewPr>
  </p:slideViewPr>
  <p:outlineViewPr>
    <p:cViewPr>
      <p:scale>
        <a:sx n="33" d="100"/>
        <a:sy n="33" d="100"/>
      </p:scale>
      <p:origin x="0" y="291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-2424" y="-114"/>
      </p:cViewPr>
      <p:guideLst>
        <p:guide orient="horz" pos="2878"/>
        <p:guide pos="2156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268" Type="http://schemas.openxmlformats.org/officeDocument/2006/relationships/slide" Target="slides/slide266.xml"/><Relationship Id="rId289" Type="http://schemas.openxmlformats.org/officeDocument/2006/relationships/font" Target="fonts/font4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79" Type="http://schemas.openxmlformats.org/officeDocument/2006/relationships/slide" Target="slides/slide277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290" Type="http://schemas.openxmlformats.org/officeDocument/2006/relationships/font" Target="fonts/font5.fntdata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280" Type="http://schemas.openxmlformats.org/officeDocument/2006/relationships/slide" Target="slides/slide278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slide" Target="slides/slide268.xml"/><Relationship Id="rId291" Type="http://schemas.openxmlformats.org/officeDocument/2006/relationships/presProps" Target="presProp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281" Type="http://schemas.openxmlformats.org/officeDocument/2006/relationships/slide" Target="slides/slide279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34" Type="http://schemas.openxmlformats.org/officeDocument/2006/relationships/slide" Target="slides/slide232.xml"/><Relationship Id="rId239" Type="http://schemas.openxmlformats.org/officeDocument/2006/relationships/slide" Target="slides/slide23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0" Type="http://schemas.openxmlformats.org/officeDocument/2006/relationships/slide" Target="slides/slide248.xml"/><Relationship Id="rId255" Type="http://schemas.openxmlformats.org/officeDocument/2006/relationships/slide" Target="slides/slide253.xml"/><Relationship Id="rId271" Type="http://schemas.openxmlformats.org/officeDocument/2006/relationships/slide" Target="slides/slide269.xml"/><Relationship Id="rId276" Type="http://schemas.openxmlformats.org/officeDocument/2006/relationships/slide" Target="slides/slide274.xml"/><Relationship Id="rId292" Type="http://schemas.openxmlformats.org/officeDocument/2006/relationships/viewProps" Target="viewProps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0" Type="http://schemas.openxmlformats.org/officeDocument/2006/relationships/slide" Target="slides/slide238.xml"/><Relationship Id="rId245" Type="http://schemas.openxmlformats.org/officeDocument/2006/relationships/slide" Target="slides/slide243.xml"/><Relationship Id="rId261" Type="http://schemas.openxmlformats.org/officeDocument/2006/relationships/slide" Target="slides/slide259.xml"/><Relationship Id="rId266" Type="http://schemas.openxmlformats.org/officeDocument/2006/relationships/slide" Target="slides/slide264.xml"/><Relationship Id="rId287" Type="http://schemas.openxmlformats.org/officeDocument/2006/relationships/font" Target="fonts/font2.fntdata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282" Type="http://schemas.openxmlformats.org/officeDocument/2006/relationships/slide" Target="slides/slide280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0" Type="http://schemas.openxmlformats.org/officeDocument/2006/relationships/slide" Target="slides/slide228.xml"/><Relationship Id="rId235" Type="http://schemas.openxmlformats.org/officeDocument/2006/relationships/slide" Target="slides/slide233.xml"/><Relationship Id="rId251" Type="http://schemas.openxmlformats.org/officeDocument/2006/relationships/slide" Target="slides/slide249.xml"/><Relationship Id="rId256" Type="http://schemas.openxmlformats.org/officeDocument/2006/relationships/slide" Target="slides/slide254.xml"/><Relationship Id="rId277" Type="http://schemas.openxmlformats.org/officeDocument/2006/relationships/slide" Target="slides/slide275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72" Type="http://schemas.openxmlformats.org/officeDocument/2006/relationships/slide" Target="slides/slide270.xml"/><Relationship Id="rId29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slide" Target="slides/slide223.xml"/><Relationship Id="rId241" Type="http://schemas.openxmlformats.org/officeDocument/2006/relationships/slide" Target="slides/slide239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288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262" Type="http://schemas.openxmlformats.org/officeDocument/2006/relationships/slide" Target="slides/slide260.xml"/><Relationship Id="rId283" Type="http://schemas.openxmlformats.org/officeDocument/2006/relationships/slide" Target="slides/slide28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278" Type="http://schemas.openxmlformats.org/officeDocument/2006/relationships/slide" Target="slides/slide276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slide" Target="slides/slide271.xml"/><Relationship Id="rId294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284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slide" Target="slides/slide272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285" Type="http://schemas.openxmlformats.org/officeDocument/2006/relationships/handoutMaster" Target="handoutMasters/handoutMaster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275" Type="http://schemas.openxmlformats.org/officeDocument/2006/relationships/slide" Target="slides/slide273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286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88EBDD5-8F10-41DE-9517-A7C7C9BE71D2}" type="datetime1">
              <a:rPr lang="ko-KR" altLang="en-US">
                <a:latin typeface="한컴 백제 M"/>
                <a:ea typeface="한컴 백제 M"/>
              </a:rPr>
              <a:pPr lvl="0">
                <a:defRPr lang="ko-KR" altLang="en-US"/>
              </a:pPr>
              <a:t>2018-04-09</a:t>
            </a:fld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5FD5DC93-D70A-4CCA-A33C-45EFE4AD6007}" type="slidenum">
              <a:rPr lang="ko-KR" altLang="en-US">
                <a:latin typeface="한컴 백제 M"/>
                <a:ea typeface="한컴 백제 M"/>
              </a:rPr>
              <a:pPr lvl="0">
                <a:defRPr lang="ko-KR" altLang="en-US"/>
              </a:pPr>
              <a:t>‹#›</a:t>
            </a:fld>
            <a:endParaRPr lang="ko-KR" altLang="en-US">
              <a:latin typeface="한컴 백제 M"/>
              <a:ea typeface="한컴 백제 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한컴 백제 M"/>
                <a:ea typeface="한컴 백제 M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한컴 백제 M"/>
                <a:ea typeface="한컴 백제 M"/>
              </a:defRPr>
            </a:lvl1pPr>
          </a:lstStyle>
          <a:p>
            <a:pPr lvl="0">
              <a:defRPr lang="ko-KR" altLang="en-US"/>
            </a:pPr>
            <a:fld id="{17FB36FB-C10C-479A-9DFD-15DEB134881C}" type="datetime1">
              <a:rPr lang="ko-KR" altLang="en-US"/>
              <a:pPr lvl="0">
                <a:defRPr lang="ko-KR" altLang="en-US"/>
              </a:pPr>
              <a:t>2018-04-09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 편집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한컴 백제 M"/>
                <a:ea typeface="한컴 백제 M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한컴 백제 M"/>
                <a:ea typeface="한컴 백제 M"/>
              </a:defRPr>
            </a:lvl1pPr>
          </a:lstStyle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한컴 백제 M"/>
        <a:ea typeface="한컴 백제 M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한컴 백제 M"/>
        <a:ea typeface="한컴 백제 M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한컴 백제 M"/>
        <a:ea typeface="한컴 백제 M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한컴 백제 M"/>
        <a:ea typeface="한컴 백제 M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한컴 백제 M"/>
        <a:ea typeface="한컴 백제 M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/>
              <a:t>(</a:t>
            </a:r>
            <a:r>
              <a:rPr lang="ko-KR" altLang="en-US"/>
              <a:t>★처음에 칼날 날아가는거 한번 클릭해야 날아감★</a:t>
            </a:r>
            <a:r>
              <a:rPr lang="en-US" altLang="ko-KR"/>
              <a:t>) </a:t>
            </a:r>
            <a:r>
              <a:rPr lang="ko-KR" altLang="en-US"/>
              <a:t>안녕하세요 </a:t>
            </a:r>
            <a:r>
              <a:rPr lang="en-US" altLang="ko-KR"/>
              <a:t>3</a:t>
            </a:r>
            <a:r>
              <a:rPr lang="ko-KR" altLang="en-US"/>
              <a:t>조 시트콤 조의 발표를 맡은 </a:t>
            </a:r>
            <a:r>
              <a:rPr lang="en-US" altLang="ko-KR"/>
              <a:t>OOO 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저희는 은행 프로그램 </a:t>
            </a:r>
            <a:r>
              <a:rPr lang="en-US" altLang="ko-KR"/>
              <a:t>coconutBank </a:t>
            </a:r>
            <a:r>
              <a:rPr lang="ko-KR" altLang="en-US"/>
              <a:t>를 만들었습니다</a:t>
            </a:r>
            <a:r>
              <a:rPr lang="en-US" altLang="ko-KR"/>
              <a:t>.   </a:t>
            </a:r>
            <a:r>
              <a:rPr lang="ko-KR" altLang="en-US"/>
              <a:t>다음으로 </a:t>
            </a:r>
            <a:r>
              <a:rPr lang="en-US" altLang="ko-KR"/>
              <a:t>-&gt;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요구분석 관리자모드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삭제 하시겠습니까 알림 확인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en-US" altLang="ko-KR"/>
              <a:t> </a:t>
            </a:r>
            <a:r>
              <a:rPr lang="ko-KR" altLang="en-US"/>
              <a:t>완료 알림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삭제 후 목록입니다</a:t>
            </a:r>
            <a:r>
              <a:rPr lang="en-US" altLang="ko-KR"/>
              <a:t>.’ </a:t>
            </a:r>
            <a:r>
              <a:rPr lang="ko-KR" altLang="en-US"/>
              <a:t>세번째 공지사항 입니다</a:t>
            </a:r>
            <a:r>
              <a:rPr lang="en-US" altLang="ko-KR"/>
              <a:t>’</a:t>
            </a:r>
            <a:r>
              <a:rPr lang="ko-KR" altLang="en-US"/>
              <a:t>제목의 글이 사라졌습니다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검색 조건을 제목으로 새 소식이 들어간 글을 검색하겠습니다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제목에 새 소식이 포함된 검색 결과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내용에 편리하게 포함된 글을 검색하겠습니다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내용에 편리하게 포함된 글이 검색되었습니다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새 소식 </a:t>
            </a:r>
            <a:r>
              <a:rPr lang="en-US" altLang="ko-KR"/>
              <a:t>&amp; </a:t>
            </a:r>
            <a:r>
              <a:rPr lang="ko-KR" altLang="en-US"/>
              <a:t>공지사항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 페이지에서 관리자</a:t>
            </a:r>
            <a:r>
              <a:rPr lang="en-US" altLang="ko-KR"/>
              <a:t>,</a:t>
            </a:r>
            <a:r>
              <a:rPr lang="ko-KR" altLang="en-US"/>
              <a:t>회원 </a:t>
            </a:r>
            <a:r>
              <a:rPr lang="en-US" altLang="ko-KR"/>
              <a:t> </a:t>
            </a:r>
            <a:r>
              <a:rPr lang="ko-KR" altLang="en-US"/>
              <a:t>각각의 해당하는 전화 상담 예약리스트로 이동 할 수 있습니다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일반 회원일때는</a:t>
            </a:r>
            <a:r>
              <a:rPr lang="en-US" altLang="ko-KR"/>
              <a:t>, </a:t>
            </a:r>
            <a:r>
              <a:rPr lang="ko-KR" altLang="en-US"/>
              <a:t>페이지 이동시 본인이 작성한 게시물만 리스트에 표기 되도록 만들었습니다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이렇게 어떠한 글도 등록되지 않을 시에는 이러한 문구가 뜨고요</a:t>
            </a:r>
            <a:r>
              <a:rPr lang="en-US" altLang="ko-KR"/>
              <a:t>~,</a:t>
            </a:r>
          </a:p>
          <a:p>
            <a:pPr lvl="0">
              <a:defRPr lang="ko-KR" altLang="en-US"/>
            </a:pPr>
            <a:r>
              <a:rPr lang="ko-KR" altLang="en-US"/>
              <a:t>글작성을 원할 시에는</a:t>
            </a:r>
            <a:r>
              <a:rPr lang="en-US" altLang="ko-KR"/>
              <a:t>, </a:t>
            </a:r>
            <a:r>
              <a:rPr lang="ko-KR" altLang="en-US"/>
              <a:t>아래 우측 하단에 글쓰기 버튼을 클릭하시면 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ko-KR" altLang="en-US"/>
              <a:t>글작성시</a:t>
            </a:r>
            <a:r>
              <a:rPr lang="en-US" altLang="ko-KR"/>
              <a:t>, </a:t>
            </a:r>
            <a:r>
              <a:rPr lang="ko-KR" altLang="en-US"/>
              <a:t>보기 이미지 처럼 작성 하신 후</a:t>
            </a:r>
            <a:r>
              <a:rPr lang="en-US" altLang="ko-KR"/>
              <a:t>, </a:t>
            </a:r>
            <a:r>
              <a:rPr lang="ko-KR" altLang="en-US"/>
              <a:t>글쓰기 버튼을 클릭하시면</a:t>
            </a:r>
            <a:r>
              <a:rPr lang="en-US" altLang="ko-KR"/>
              <a:t>, </a:t>
            </a:r>
            <a:r>
              <a:rPr lang="ko-KR" altLang="en-US"/>
              <a:t>리스트로 페이지 이동이 되어</a:t>
            </a:r>
            <a:r>
              <a:rPr lang="en-US" altLang="ko-KR"/>
              <a:t>, </a:t>
            </a:r>
            <a:r>
              <a:rPr lang="ko-KR" altLang="en-US"/>
              <a:t>글이 등록되는 것을 보실 수 있습니다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 일 경우에는</a:t>
            </a:r>
            <a:r>
              <a:rPr lang="en-US" altLang="ko-KR"/>
              <a:t>, </a:t>
            </a:r>
            <a:r>
              <a:rPr lang="ko-KR" altLang="en-US"/>
              <a:t>각각의 개인회원들이 작성한 게시물들을 한번에 모두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요구분석 회원 모드입니다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관리자일 경우</a:t>
            </a:r>
            <a:r>
              <a:rPr lang="en-US" altLang="ko-KR"/>
              <a:t>, </a:t>
            </a:r>
            <a:r>
              <a:rPr lang="ko-KR" altLang="en-US"/>
              <a:t>글의 상세내용을 보고싶을 때는</a:t>
            </a:r>
            <a:r>
              <a:rPr lang="en-US" altLang="ko-KR"/>
              <a:t>, </a:t>
            </a:r>
            <a:r>
              <a:rPr lang="ko-KR" altLang="en-US"/>
              <a:t>문의 제목을 클릭하시면 상세보기 페이지로 넘어갑니다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일반회원도 관리자와 동일한 기능으로 구현하였습니다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일반 회원일시</a:t>
            </a:r>
            <a:r>
              <a:rPr lang="en-US" altLang="ko-KR"/>
              <a:t>, </a:t>
            </a:r>
            <a:r>
              <a:rPr lang="ko-KR" altLang="en-US"/>
              <a:t>본인이 작성한 글을 삭제 할 수 있는데요</a:t>
            </a:r>
            <a:r>
              <a:rPr lang="en-US" altLang="ko-KR"/>
              <a:t>,</a:t>
            </a:r>
          </a:p>
          <a:p>
            <a:pPr lvl="0">
              <a:defRPr lang="ko-KR" altLang="en-US"/>
            </a:pPr>
            <a:r>
              <a:rPr lang="ko-KR" altLang="en-US"/>
              <a:t>상세내용 페이지 우측 하단에 </a:t>
            </a:r>
            <a:r>
              <a:rPr lang="en-US" altLang="ko-KR"/>
              <a:t>‘</a:t>
            </a:r>
            <a:r>
              <a:rPr lang="ko-KR" altLang="en-US"/>
              <a:t>삭제하기</a:t>
            </a:r>
            <a:r>
              <a:rPr lang="en-US" altLang="ko-KR"/>
              <a:t>’</a:t>
            </a:r>
            <a:r>
              <a:rPr lang="ko-KR" altLang="en-US"/>
              <a:t> 버튼을 누르시면</a:t>
            </a:r>
            <a:r>
              <a:rPr lang="en-US" altLang="ko-KR"/>
              <a:t>, </a:t>
            </a:r>
            <a:r>
              <a:rPr lang="ko-KR" altLang="en-US"/>
              <a:t>알림 창이 뜬 후 리스트로 페이지 이동시 삭제 된 것을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관리자일 경우</a:t>
            </a:r>
            <a:r>
              <a:rPr lang="en-US" altLang="ko-KR"/>
              <a:t>, </a:t>
            </a:r>
            <a:r>
              <a:rPr lang="ko-KR" altLang="en-US"/>
              <a:t>전화 상담이 완료되었을 때</a:t>
            </a:r>
            <a:r>
              <a:rPr lang="en-US" altLang="ko-KR"/>
              <a:t>, </a:t>
            </a:r>
            <a:r>
              <a:rPr lang="ko-KR" altLang="en-US"/>
              <a:t>처리하기 버튼을 누릅니다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누른 후</a:t>
            </a:r>
            <a:r>
              <a:rPr lang="en-US" altLang="ko-KR"/>
              <a:t>, </a:t>
            </a:r>
            <a:r>
              <a:rPr lang="ko-KR" altLang="en-US"/>
              <a:t>알림 창이 뜨고</a:t>
            </a:r>
            <a:r>
              <a:rPr lang="en-US" altLang="ko-KR"/>
              <a:t>, </a:t>
            </a:r>
            <a:r>
              <a:rPr lang="ko-KR" altLang="en-US"/>
              <a:t>리스트 페이지로 이동시 해당하는 게시물에 완료표시의 아이콘을 볼 수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관리자는 물론</a:t>
            </a:r>
            <a:r>
              <a:rPr lang="en-US" altLang="ko-KR"/>
              <a:t>, </a:t>
            </a:r>
            <a:r>
              <a:rPr lang="ko-KR" altLang="en-US"/>
              <a:t>일반회원도 본인의 게시물이 완료되었다는 아이콘을 볼 수 있습니다</a:t>
            </a:r>
            <a:r>
              <a:rPr lang="en-US" altLang="ko-KR"/>
              <a:t>. 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코코봇의 기능입니다</a:t>
            </a:r>
            <a:r>
              <a:rPr lang="en-US" altLang="ko-KR"/>
              <a:t>. </a:t>
            </a:r>
            <a:r>
              <a:rPr lang="ko-KR" altLang="en-US"/>
              <a:t>자주 묻는 질문을 봇 형식으로 제작한 기능입니다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if(</a:t>
            </a:r>
            <a:r>
              <a:rPr lang="ko-KR" altLang="en-US"/>
              <a:t>일반회원</a:t>
            </a:r>
            <a:r>
              <a:rPr lang="en-US" altLang="ko-KR"/>
              <a:t>) </a:t>
            </a:r>
            <a:r>
              <a:rPr lang="ko-KR" altLang="en-US"/>
              <a:t>코코봇 관리 비활성화</a:t>
            </a:r>
            <a:r>
              <a:rPr lang="en-US" altLang="ko-KR"/>
              <a:t>;</a:t>
            </a:r>
          </a:p>
          <a:p>
            <a:pPr lvl="0">
              <a:defRPr lang="ko-KR" altLang="en-US"/>
            </a:pPr>
            <a:r>
              <a:rPr lang="en-US" altLang="ko-KR"/>
              <a:t>if(</a:t>
            </a:r>
            <a:r>
              <a:rPr lang="ko-KR" altLang="en-US"/>
              <a:t>관리자</a:t>
            </a:r>
            <a:r>
              <a:rPr lang="en-US" altLang="ko-KR"/>
              <a:t>) </a:t>
            </a:r>
            <a:r>
              <a:rPr lang="ko-KR" altLang="en-US"/>
              <a:t>코코봇 관리 버튼 활성화</a:t>
            </a:r>
            <a:r>
              <a:rPr lang="en-US" altLang="ko-KR"/>
              <a:t>;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코코봇을 사용하는 방법입니다</a:t>
            </a:r>
            <a:r>
              <a:rPr lang="en-US" altLang="ko-KR"/>
              <a:t>. 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궁금한 사항이 좌측 리스트에 있으면 해당하는 번호를 입력 창에 입력 후</a:t>
            </a:r>
          </a:p>
          <a:p>
            <a:pPr lvl="0">
              <a:defRPr lang="ko-KR"/>
            </a:pPr>
            <a:r>
              <a:rPr lang="ko-KR" altLang="en-US"/>
              <a:t>전송버튼을 누릅니다</a:t>
            </a:r>
            <a:r>
              <a:rPr lang="en-US" altLang="ko-KR"/>
              <a:t>.</a:t>
            </a:r>
          </a:p>
          <a:p>
            <a:pPr lvl="0">
              <a:defRPr lang="ko-KR"/>
            </a:pPr>
            <a:r>
              <a:rPr lang="ko-KR" altLang="en-US"/>
              <a:t>예를 들어 가입한 상품을 조회하는 방법을 알고 싶을 때 해당하는 번호인 </a:t>
            </a:r>
            <a:r>
              <a:rPr lang="en-US" altLang="ko-KR"/>
              <a:t>1</a:t>
            </a:r>
            <a:r>
              <a:rPr lang="ko-KR" altLang="en-US"/>
              <a:t>번을 입력 후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전송버튼을 누릅니다</a:t>
            </a:r>
            <a:r>
              <a:rPr lang="en-US" altLang="ko-KR"/>
              <a:t>.(((</a:t>
            </a:r>
            <a:r>
              <a:rPr lang="ko-KR" altLang="en-US"/>
              <a:t>다음 페이지로</a:t>
            </a:r>
            <a:r>
              <a:rPr lang="en-US" altLang="ko-KR"/>
              <a:t>))</a:t>
            </a:r>
          </a:p>
          <a:p>
            <a:pPr lvl="0">
              <a:defRPr lang="ko-KR"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회원이 입력한 번호가 출력되고 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그 밑에 번호에 해당하는 답변이 출력됩니다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코코봇을 사용할 때 왼쪽 리스트에 등록되지 않은 번호를 입력하고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전송 버튼을 클릭 했을 때</a:t>
            </a:r>
          </a:p>
          <a:p>
            <a:pPr lvl="0">
              <a:defRPr lang="ko-KR"/>
            </a:pPr>
            <a:r>
              <a:rPr lang="ko-KR" altLang="en-US"/>
              <a:t> </a:t>
            </a:r>
            <a:r>
              <a:rPr lang="en-US" altLang="ko-KR"/>
              <a:t>((</a:t>
            </a:r>
            <a:r>
              <a:rPr lang="ko-KR" altLang="en-US"/>
              <a:t>다음페이지로 이동</a:t>
            </a:r>
            <a:r>
              <a:rPr lang="en-US" altLang="ko-KR"/>
              <a:t>))))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등록된 번호가 아니라는 알림 문구가 출력되며</a:t>
            </a:r>
            <a:r>
              <a:rPr lang="en-US" altLang="ko-KR"/>
              <a:t>(((</a:t>
            </a:r>
            <a:r>
              <a:rPr lang="ko-KR" altLang="en-US"/>
              <a:t>애나메이션 적용</a:t>
            </a:r>
            <a:r>
              <a:rPr lang="en-US" altLang="ko-KR"/>
              <a:t>)))</a:t>
            </a:r>
            <a:r>
              <a:rPr lang="ko-KR" altLang="en-US"/>
              <a:t> </a:t>
            </a:r>
          </a:p>
          <a:p>
            <a:pPr lvl="0">
              <a:defRPr lang="ko-KR" altLang="en-US"/>
            </a:pPr>
            <a:r>
              <a:rPr lang="ko-KR" altLang="en-US"/>
              <a:t>번호가 아닌 문자를 입력했을 경우에도 등록된 번호가 아님을 알려주는 문구가 출력됩니다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코코봇 관리 버튼을 클릭했을 때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 이동한 관리 페이지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코코봇 답변 목록을 확인하는 방법입니다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목록보기 클릭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 </a:t>
            </a:r>
          </a:p>
          <a:p>
            <a:pPr lvl="0">
              <a:defRPr lang="ko-KR" altLang="en-US"/>
            </a:pPr>
            <a:r>
              <a:rPr lang="ko-KR" altLang="en-US"/>
              <a:t>목록 페이지로 이동합니다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209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코코봇의 답변을 등록하는 방법입니다</a:t>
            </a:r>
            <a:r>
              <a:rPr lang="en-US" altLang="ko-KR"/>
              <a:t>. </a:t>
            </a:r>
          </a:p>
          <a:p>
            <a:pPr lvl="0">
              <a:defRPr lang="ko-KR" altLang="en-US"/>
            </a:pPr>
            <a:r>
              <a:rPr lang="en-US" altLang="ko-KR"/>
              <a:t>1</a:t>
            </a:r>
            <a:r>
              <a:rPr lang="ko-KR" altLang="en-US"/>
              <a:t>번 부터 </a:t>
            </a:r>
            <a:r>
              <a:rPr lang="en-US" altLang="ko-KR"/>
              <a:t>3</a:t>
            </a:r>
            <a:r>
              <a:rPr lang="ko-KR" altLang="en-US"/>
              <a:t>번까지 등록되었습니다</a:t>
            </a:r>
            <a:r>
              <a:rPr lang="en-US" altLang="ko-KR"/>
              <a:t>.((</a:t>
            </a:r>
            <a:r>
              <a:rPr lang="ko-KR" altLang="en-US"/>
              <a:t>다음 페이지로이동</a:t>
            </a:r>
            <a:r>
              <a:rPr lang="en-US" altLang="ko-KR"/>
              <a:t>))))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이미 등록된 번호로 등록을 시도해 보겠습니다</a:t>
            </a:r>
            <a:r>
              <a:rPr lang="en-US" altLang="ko-KR"/>
              <a:t>. </a:t>
            </a:r>
          </a:p>
          <a:p>
            <a:pPr lvl="0">
              <a:defRPr lang="ko-KR" altLang="en-US"/>
            </a:pPr>
            <a:r>
              <a:rPr lang="en-US" altLang="ko-KR"/>
              <a:t>2</a:t>
            </a:r>
            <a:r>
              <a:rPr lang="ko-KR" altLang="en-US"/>
              <a:t>번으로 입력 후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등록 버튼을 누르면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이미 등록된 번호라고 알려주는 창이 뜨게됩니다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번호가 아닌 문자로 입력을 해 보겠습니다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입력 후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</a:t>
            </a:r>
          </a:p>
          <a:p>
            <a:pPr lvl="0">
              <a:defRPr lang="ko-KR"/>
            </a:pPr>
            <a:r>
              <a:rPr lang="ko-KR" altLang="en-US"/>
              <a:t>등록  버튼을 클릭하게 되면</a:t>
            </a:r>
          </a:p>
          <a:p>
            <a:pPr lvl="0">
              <a:defRPr lang="ko-KR"/>
            </a:pPr>
            <a:r>
              <a:rPr lang="en-US" altLang="ko-KR"/>
              <a:t>1</a:t>
            </a:r>
            <a:r>
              <a:rPr lang="ko-KR" altLang="en-US"/>
              <a:t>부터 </a:t>
            </a:r>
            <a:r>
              <a:rPr lang="en-US" altLang="ko-KR"/>
              <a:t>9</a:t>
            </a:r>
            <a:r>
              <a:rPr lang="ko-KR" altLang="en-US"/>
              <a:t>까지의 번호만 입력가능하다고 알림이 뜹니다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이번엔 기존 번호에 없는 새로운 번호로 입력하겠습니다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4 </a:t>
            </a:r>
            <a:r>
              <a:rPr lang="ko-KR" altLang="en-US"/>
              <a:t>입력 후 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등록 버튼을 누르면 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등록 성공 알림 후에 목록으로 이동합니다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en-US" altLang="ko-KR"/>
              <a:t>4</a:t>
            </a:r>
            <a:r>
              <a:rPr lang="ko-KR" altLang="en-US"/>
              <a:t>번으로 입력이 성공했습니다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번호는 수정 불가합니다</a:t>
            </a:r>
            <a:r>
              <a:rPr lang="en-US" altLang="ko-KR"/>
              <a:t>.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제목</a:t>
            </a:r>
            <a:r>
              <a:rPr lang="en-US" altLang="ko-KR"/>
              <a:t>, </a:t>
            </a:r>
            <a:r>
              <a:rPr lang="ko-KR" altLang="en-US"/>
              <a:t>내용만 수정하능하며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수정 후 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수정 완료 버튼을 누르면 </a:t>
            </a:r>
            <a:r>
              <a:rPr lang="en-US" altLang="ko-KR"/>
              <a:t>(((</a:t>
            </a:r>
            <a:r>
              <a:rPr lang="ko-KR" altLang="en-US"/>
              <a:t>다음 페이지로 이동</a:t>
            </a:r>
            <a:r>
              <a:rPr lang="en-US" altLang="ko-KR"/>
              <a:t>))</a:t>
            </a: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수정 성공 알림 후 답변 목록으로 이동합니다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수정 후 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목록과 코코봇 메인화면 리스트에 수정된 </a:t>
            </a:r>
            <a:r>
              <a:rPr lang="en-US" altLang="ko-KR"/>
              <a:t>4</a:t>
            </a:r>
            <a:r>
              <a:rPr lang="ko-KR" altLang="en-US"/>
              <a:t>번 답변이 적용되었습니다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Admin_title</a:t>
            </a:r>
            <a:r>
              <a:rPr lang="ko-KR" altLang="en-US"/>
              <a:t>을 널값이면 이메일 보내기전이고 값이 들어가면 이메일을 보낸여부가 체크된다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코코봇 답변을 삭제하는 방법입니다</a:t>
            </a:r>
            <a:r>
              <a:rPr lang="en-US" altLang="ko-KR"/>
              <a:t>.5</a:t>
            </a:r>
            <a:r>
              <a:rPr lang="ko-KR" altLang="en-US"/>
              <a:t>번 답변을 삭제하겠습니다</a:t>
            </a:r>
            <a:r>
              <a:rPr lang="en-US" altLang="ko-KR"/>
              <a:t>.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/>
              <a:t> </a:t>
            </a:r>
            <a:r>
              <a:rPr lang="ko-KR" altLang="en-US"/>
              <a:t>삭제 버튼 클릭 후</a:t>
            </a:r>
            <a:r>
              <a:rPr lang="en-US" altLang="ko-KR"/>
              <a:t>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삭제 완료 알림 후 목록으로 이동합니다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답변 목록과 코코봇 메인 리스트에서 </a:t>
            </a:r>
            <a:r>
              <a:rPr lang="en-US" altLang="ko-KR"/>
              <a:t>5</a:t>
            </a:r>
            <a:r>
              <a:rPr lang="ko-KR" altLang="en-US"/>
              <a:t>번 답변이 사라졌습니다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비대면 계좌 개설 기능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코코넛 테이블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은행</a:t>
            </a:r>
            <a:r>
              <a:rPr lang="en-US" altLang="ko-KR"/>
              <a:t>, </a:t>
            </a:r>
            <a:r>
              <a:rPr lang="ko-KR" altLang="en-US"/>
              <a:t>은행 위치 상품의 특징</a:t>
            </a:r>
            <a:r>
              <a:rPr lang="en-US" altLang="ko-KR"/>
              <a:t>, </a:t>
            </a:r>
            <a:r>
              <a:rPr lang="ko-KR" altLang="en-US"/>
              <a:t>대상 기간</a:t>
            </a:r>
            <a:r>
              <a:rPr lang="en-US" altLang="ko-KR"/>
              <a:t> </a:t>
            </a:r>
            <a:r>
              <a:rPr lang="ko-KR" altLang="en-US"/>
              <a:t>등 상품 가입 전 참고할 수 있는 내용을 읽어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상품 상세 보기 옆에는 해당 금융상품의 금리로 미리 계산해 볼 수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en-US" altLang="ko-KR"/>
              <a:t> </a:t>
            </a:r>
            <a:r>
              <a:rPr lang="ko-KR" altLang="en-US"/>
              <a:t>예를 들어 가입금액을 천만원으로 </a:t>
            </a:r>
            <a:r>
              <a:rPr lang="en-US" altLang="ko-KR"/>
              <a:t>12</a:t>
            </a:r>
            <a:r>
              <a:rPr lang="ko-KR" altLang="en-US"/>
              <a:t>개월</a:t>
            </a:r>
            <a:r>
              <a:rPr lang="en-US" altLang="ko-KR"/>
              <a:t>,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en-US" altLang="ko-KR"/>
              <a:t>2.20</a:t>
            </a:r>
            <a:r>
              <a:rPr lang="ko-KR" altLang="en-US"/>
              <a:t>퍼센트</a:t>
            </a:r>
            <a:r>
              <a:rPr lang="en-US" altLang="ko-KR"/>
              <a:t> </a:t>
            </a:r>
            <a:r>
              <a:rPr lang="ko-KR" altLang="en-US"/>
              <a:t>적용 후</a:t>
            </a:r>
            <a:r>
              <a:rPr lang="en-US" altLang="ko-KR"/>
              <a:t>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결과보기 버튼을 클릭하면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계산된 세전 금액을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금리 계산기는 숨기기</a:t>
            </a:r>
            <a:r>
              <a:rPr lang="en-US" altLang="ko-KR"/>
              <a:t>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다시 보이기 기능도 있습니다</a:t>
            </a:r>
            <a:r>
              <a:rPr lang="en-US" altLang="ko-KR"/>
              <a:t>.(((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3개를 선택 후 비교하기를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한눈에 파악할 수 있도록 최소 1개, 최대 3개까지 선택 가능합니다.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3개 초과 혹은 1개 미만의 상품을 선택했을시에는 다음과 같이 알림창이 나타납니다.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다음은 관리자 기능입니다. </a:t>
            </a:r>
          </a:p>
          <a:p>
            <a:pPr>
              <a:defRPr lang="ko-KR" altLang="en-US"/>
            </a:pPr>
            <a:r>
              <a:rPr lang="ko-KR" altLang="en-US"/>
              <a:t>상단 메뉴바에서 금융 상품 등록을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금융 상품 등록 페이지가 나타납니다.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내 가입 계좌 테이블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우편번호 찾기를 클릭 후 찾고자 하는 주소를 입력하고 검색을 누르면 다음과 같이 검색 결과가 출력이 되고,</a:t>
            </a:r>
          </a:p>
          <a:p>
            <a:pPr>
              <a:defRPr lang="ko-KR" altLang="en-US"/>
            </a:pPr>
            <a:r>
              <a:rPr lang="ko-KR" altLang="en-US"/>
              <a:t>해당하는 주소를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이와 같이 상품 등록 페이지에 주소가 입력이 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이와 같이 상품 등록 페이지에 주소가 입력이 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다음은 관리자 기능입니다. </a:t>
            </a:r>
          </a:p>
          <a:p>
            <a:pPr>
              <a:defRPr lang="ko-KR" altLang="en-US"/>
            </a:pPr>
            <a:r>
              <a:rPr lang="ko-KR" altLang="en-US"/>
              <a:t>상단 메뉴바에서 금융 상품 등록을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로그인했을 경우 금융 상품 상세보기 페이지에서 수정하기</a:t>
            </a:r>
            <a:r>
              <a:rPr lang="en-US" altLang="ko-KR"/>
              <a:t>, </a:t>
            </a:r>
            <a:r>
              <a:rPr lang="ko-KR" altLang="en-US"/>
              <a:t>삭제하기 버튼이 활성화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관리자의 상품 수정 기능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가입대상을 </a:t>
            </a:r>
            <a:r>
              <a:rPr lang="en-US" altLang="ko-KR"/>
              <a:t>40</a:t>
            </a:r>
            <a:r>
              <a:rPr lang="ko-KR" altLang="en-US"/>
              <a:t>대로 수정해보겠습니다</a:t>
            </a:r>
            <a:r>
              <a:rPr lang="en-US" altLang="ko-KR"/>
              <a:t>. ,(((</a:t>
            </a:r>
            <a:r>
              <a:rPr lang="ko-KR" altLang="en-US"/>
              <a:t>애니메이션 적용</a:t>
            </a:r>
            <a:r>
              <a:rPr lang="en-US" altLang="ko-KR"/>
              <a:t>))</a:t>
            </a:r>
          </a:p>
          <a:p>
            <a:pPr lvl="0">
              <a:defRPr lang="ko-KR" altLang="en-US"/>
            </a:pPr>
            <a:r>
              <a:rPr lang="ko-KR" altLang="en-US"/>
              <a:t>수정완료 버튼을 클릭합니다</a:t>
            </a:r>
            <a:r>
              <a:rPr lang="en-US" altLang="ko-KR"/>
              <a:t>. ,(((</a:t>
            </a:r>
            <a:r>
              <a:rPr lang="ko-KR" altLang="en-US"/>
              <a:t>애니메이션 적용</a:t>
            </a:r>
            <a:r>
              <a:rPr lang="en-US" altLang="ko-KR"/>
              <a:t>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상품 수정이 성공했습니다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상품 수정 후 </a:t>
            </a:r>
            <a:r>
              <a:rPr lang="en-US" altLang="ko-KR"/>
              <a:t>50</a:t>
            </a:r>
            <a:r>
              <a:rPr lang="ko-KR" altLang="en-US"/>
              <a:t>대에서 </a:t>
            </a:r>
            <a:r>
              <a:rPr lang="en-US" altLang="ko-KR"/>
              <a:t>40</a:t>
            </a:r>
            <a:r>
              <a:rPr lang="ko-KR" altLang="en-US"/>
              <a:t>대로 수정되었습니다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259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관리자의 금융 상품 삭제 기능입니다</a:t>
            </a:r>
            <a:r>
              <a:rPr lang="en-US" altLang="ko-KR"/>
              <a:t>. </a:t>
            </a:r>
            <a:r>
              <a:rPr lang="ko-KR" altLang="en-US"/>
              <a:t>상품 명이 </a:t>
            </a:r>
            <a:r>
              <a:rPr lang="en-US" altLang="ko-KR"/>
              <a:t>‘1</a:t>
            </a:r>
            <a:r>
              <a:rPr lang="ko-KR" altLang="en-US"/>
              <a:t>석 </a:t>
            </a:r>
            <a:r>
              <a:rPr lang="en-US" altLang="ko-KR"/>
              <a:t>7</a:t>
            </a:r>
            <a:r>
              <a:rPr lang="ko-KR" altLang="en-US"/>
              <a:t>조통장</a:t>
            </a:r>
            <a:r>
              <a:rPr lang="en-US" altLang="ko-KR"/>
              <a:t>’</a:t>
            </a:r>
            <a:r>
              <a:rPr lang="ko-KR" altLang="en-US"/>
              <a:t>인 상품을 삭제하겠습니다</a:t>
            </a:r>
            <a:r>
              <a:rPr lang="en-US" altLang="ko-KR"/>
              <a:t>.</a:t>
            </a:r>
            <a:r>
              <a:rPr lang="ko-KR" altLang="en-US"/>
              <a:t>삭제하기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금융 상품 테이블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비밀번호를 입력할 수 있는 창이 뜨고 관리자의 비밀번호를 입력합니다</a:t>
            </a:r>
            <a:r>
              <a:rPr lang="en-US" altLang="ko-KR"/>
              <a:t>. ,(((</a:t>
            </a:r>
            <a:r>
              <a:rPr lang="ko-KR" altLang="en-US"/>
              <a:t>애니메이션 적용</a:t>
            </a:r>
            <a:r>
              <a:rPr lang="en-US" altLang="ko-KR"/>
              <a:t>)) </a:t>
            </a:r>
            <a:r>
              <a:rPr lang="ko-KR" altLang="en-US"/>
              <a:t>입력 후 삭제하기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입력한 비밀 번호가 틀렸을 때 실패 알림이 뜨며 비밀번호를 다시 입력해야합니다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비밀번호가 일치한 경우 상품 삭제가  완료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다음은 관리자 기능입니다. </a:t>
            </a:r>
          </a:p>
          <a:p>
            <a:pPr>
              <a:defRPr lang="ko-KR" altLang="en-US"/>
            </a:pPr>
            <a:r>
              <a:rPr lang="ko-KR" altLang="en-US"/>
              <a:t>상단 메뉴바에서 금융 상품 등록을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>금융상품목록.</a:t>
            </a:r>
          </a:p>
          <a:p>
            <a:pPr>
              <a:defRPr lang="ko-KR" altLang="en-US"/>
            </a:pPr>
            <a:r>
              <a:rPr lang="ko-KR" altLang="en-US"/>
              <a:t>관리자는 상품 추가하기가 보이고</a:t>
            </a:r>
          </a:p>
          <a:p>
            <a:pPr>
              <a:defRPr lang="ko-KR" altLang="en-US"/>
            </a:pPr>
            <a:r>
              <a:rPr lang="ko-KR" altLang="en-US"/>
              <a:t>회원은 보이지 않음</a:t>
            </a:r>
          </a:p>
          <a:p>
            <a:pPr>
              <a:defRPr lang="ko-KR" altLang="en-US"/>
            </a:pPr>
            <a:r>
              <a:rPr lang="ko-KR" altLang="en-US"/>
              <a:t>상품명을 클릭시 상세보기 페이지로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비대면 계좌 개설 기능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메인화면에서 비대면 계좌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첫 화면은 금융 상품 목록 입니다</a:t>
            </a:r>
            <a:r>
              <a:rPr lang="en-US" altLang="ko-KR"/>
              <a:t>. </a:t>
            </a:r>
            <a:r>
              <a:rPr lang="ko-KR" altLang="en-US"/>
              <a:t>간단한 상품 정보와 함께 출력됩니다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금융상품 목록에서 해당 상품이 개설된 은행의 위치를 볼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위치 클릭 후 열리는 창입니다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계좌 개설 방법입니다</a:t>
            </a:r>
            <a:r>
              <a:rPr lang="en-US" altLang="ko-KR"/>
              <a:t>. </a:t>
            </a:r>
            <a:r>
              <a:rPr lang="ko-KR" altLang="en-US"/>
              <a:t>개설할 상품 오른쪽 개설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코코넛 인증 3차 비밀번호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개설버튼을 눌렀을 때 코코넛 생성 여부를 확인합니다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코코넛이 이미 생성되어 있는 경우 계좌 개설 다음 페이지로 이동하지만</a:t>
            </a:r>
          </a:p>
          <a:p>
            <a:pPr lvl="0">
              <a:defRPr lang="ko-KR" altLang="en-US"/>
            </a:pPr>
            <a:r>
              <a:rPr lang="ko-KR" altLang="en-US"/>
              <a:t>코코넛이 생성되지 않은 경우 생성할 수 있도록 코코넛 생성 페이지로 이동합니다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1, 2 </a:t>
            </a:r>
            <a:r>
              <a:rPr lang="ko-KR" altLang="en-US"/>
              <a:t>차 비밀번호를 정확히 입력해야 다음 페이지로 이동가능합니다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불일치시 비밀번호 입력을 다시 할 수 있도록 재요청 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1, 2</a:t>
            </a:r>
            <a:r>
              <a:rPr lang="ko-KR" altLang="en-US"/>
              <a:t>차 비밀 번호 확인 후 가입하기 페이지 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가입기간 선택</a:t>
            </a:r>
            <a:r>
              <a:rPr lang="en-US" altLang="ko-KR"/>
              <a:t>,(((</a:t>
            </a:r>
            <a:r>
              <a:rPr lang="ko-KR" altLang="en-US"/>
              <a:t>애니메이션 적용</a:t>
            </a:r>
            <a:r>
              <a:rPr lang="en-US" altLang="ko-KR"/>
              <a:t>))</a:t>
            </a:r>
          </a:p>
          <a:p>
            <a:pPr lvl="0">
              <a:defRPr lang="ko-KR" altLang="en-US"/>
            </a:pPr>
            <a:r>
              <a:rPr lang="ko-KR" altLang="en-US"/>
              <a:t>가입금액</a:t>
            </a:r>
            <a:r>
              <a:rPr lang="en-US" altLang="ko-KR"/>
              <a:t>,(((</a:t>
            </a:r>
            <a:r>
              <a:rPr lang="ko-KR" altLang="en-US"/>
              <a:t>애니메이션 적용</a:t>
            </a:r>
            <a:r>
              <a:rPr lang="en-US" altLang="ko-KR"/>
              <a:t>))</a:t>
            </a:r>
          </a:p>
          <a:p>
            <a:pPr lvl="0">
              <a:defRPr lang="ko-KR" altLang="en-US"/>
            </a:pPr>
            <a:r>
              <a:rPr lang="ko-KR" altLang="en-US"/>
              <a:t>적용 금리</a:t>
            </a:r>
            <a:r>
              <a:rPr lang="en-US" altLang="ko-KR"/>
              <a:t>,(((</a:t>
            </a:r>
            <a:r>
              <a:rPr lang="ko-KR" altLang="en-US"/>
              <a:t>애니메이션 적용</a:t>
            </a:r>
            <a:r>
              <a:rPr lang="en-US" altLang="ko-KR"/>
              <a:t>)) </a:t>
            </a:r>
            <a:r>
              <a:rPr lang="ko-KR" altLang="en-US"/>
              <a:t>입력 후 가입완료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가입 성공을 알려줍니다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계좌 개설 후 개설된 계좌를 조회합니다</a:t>
            </a:r>
            <a:r>
              <a:rPr lang="en-US" altLang="ko-KR"/>
              <a:t>. </a:t>
            </a:r>
            <a:r>
              <a:rPr lang="ko-KR" altLang="en-US"/>
              <a:t>금융 상품 목록에서 내 계좌보기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나의 계좌 리스트가 출력됩니다</a:t>
            </a:r>
            <a:r>
              <a:rPr lang="en-US" altLang="ko-KR"/>
              <a:t>. </a:t>
            </a:r>
            <a:r>
              <a:rPr lang="ko-KR" altLang="en-US"/>
              <a:t>상품 명 클릭 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내 금융상품 상세보기 페이지로 이동합니다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가입한 금융상품마다 계좌번호가 부여됩니다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만들고 싶었지만 시간상</a:t>
            </a:r>
            <a:r>
              <a:rPr lang="en-US" altLang="ko-KR"/>
              <a:t>, </a:t>
            </a:r>
            <a:r>
              <a:rPr lang="ko-KR" altLang="en-US"/>
              <a:t>역량상 만들지 못한 기능들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첫 순서로 프로젝트 소개를 하겠습니다.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유즈케이스 설명</a:t>
            </a:r>
            <a:r>
              <a:rPr lang="en-US" altLang="ko-KR"/>
              <a:t>~!!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팀을 소개합니다</a:t>
            </a:r>
            <a:r>
              <a:rPr lang="en-US" altLang="ko-KR"/>
              <a:t>. </a:t>
            </a:r>
            <a:r>
              <a:rPr lang="ko-KR" altLang="en-US"/>
              <a:t>조장은 </a:t>
            </a:r>
            <a:r>
              <a:rPr lang="en-US" altLang="ko-KR"/>
              <a:t>~ </a:t>
            </a:r>
            <a:r>
              <a:rPr lang="ko-KR" altLang="en-US"/>
              <a:t>이고 조원은 </a:t>
            </a:r>
            <a:r>
              <a:rPr lang="en-US" altLang="ko-KR"/>
              <a:t>~ </a:t>
            </a:r>
            <a:r>
              <a:rPr lang="ko-KR" altLang="en-US"/>
              <a:t>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42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정보수정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목차입니다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일반 회원일시</a:t>
            </a:r>
            <a:r>
              <a:rPr lang="en-US" altLang="ko-KR"/>
              <a:t>, </a:t>
            </a:r>
            <a:r>
              <a:rPr lang="ko-KR" altLang="en-US"/>
              <a:t>본인이 작성한 글을 삭제 할 수 있는데요</a:t>
            </a:r>
            <a:r>
              <a:rPr lang="en-US" altLang="ko-KR"/>
              <a:t>,</a:t>
            </a:r>
          </a:p>
          <a:p>
            <a:pPr lvl="0">
              <a:defRPr lang="ko-KR" altLang="en-US"/>
            </a:pPr>
            <a:r>
              <a:rPr lang="ko-KR" altLang="en-US"/>
              <a:t>상세내용 페이지 우측 하단에 </a:t>
            </a:r>
            <a:r>
              <a:rPr lang="en-US" altLang="ko-KR"/>
              <a:t>‘</a:t>
            </a:r>
            <a:r>
              <a:rPr lang="ko-KR" altLang="en-US"/>
              <a:t>삭제하기</a:t>
            </a:r>
            <a:r>
              <a:rPr lang="en-US" altLang="ko-KR"/>
              <a:t>’</a:t>
            </a:r>
            <a:r>
              <a:rPr lang="ko-KR" altLang="en-US"/>
              <a:t> 버튼을 누르시면</a:t>
            </a:r>
            <a:r>
              <a:rPr lang="en-US" altLang="ko-KR"/>
              <a:t>, </a:t>
            </a:r>
            <a:r>
              <a:rPr lang="ko-KR" altLang="en-US"/>
              <a:t>알림 창이 뜬 후 리스트로 페이지 이동시 삭제 된 것을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첫 화면에서 회원가입 버튼을 클릭합니다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약관동의 화면입니다</a:t>
            </a:r>
            <a:r>
              <a:rPr lang="en-US" altLang="ko-KR"/>
              <a:t>. </a:t>
            </a:r>
            <a:r>
              <a:rPr lang="ko-KR" altLang="en-US"/>
              <a:t>코코넛뱅크의 약관에 동의 해야지만 가입이 가능한데</a:t>
            </a:r>
            <a:r>
              <a:rPr lang="en-US" altLang="ko-KR"/>
              <a:t>, </a:t>
            </a:r>
            <a:r>
              <a:rPr lang="ko-KR" altLang="en-US"/>
              <a:t>만약 필수 동의사항에 체크를 하지 않으면 다음화면으로 넘어가지 않습니다</a:t>
            </a:r>
            <a:r>
              <a:rPr lang="en-US" altLang="ko-KR"/>
              <a:t>. 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첫 순서로 프로젝트 소개를 하겠습니다.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가입여부확인 화면입니다</a:t>
            </a:r>
            <a:r>
              <a:rPr lang="en-US" altLang="ko-KR"/>
              <a:t>. </a:t>
            </a:r>
            <a:r>
              <a:rPr lang="ko-KR" altLang="en-US"/>
              <a:t>이름과</a:t>
            </a:r>
            <a:r>
              <a:rPr lang="en-US" altLang="ko-KR"/>
              <a:t>, </a:t>
            </a:r>
            <a:r>
              <a:rPr lang="ko-KR" altLang="en-US"/>
              <a:t>생년월일을 입력받아서 회원가입 유무를 조회합니다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생년월일 버튼을 누르면 </a:t>
            </a:r>
            <a:r>
              <a:rPr lang="en-US" altLang="ko-KR"/>
              <a:t>jQuery </a:t>
            </a:r>
            <a:r>
              <a:rPr lang="ko-KR" altLang="en-US"/>
              <a:t>를 이용한 달력이 나오며 조회를 하고</a:t>
            </a:r>
            <a:r>
              <a:rPr lang="en-US" altLang="ko-KR"/>
              <a:t>, </a:t>
            </a:r>
            <a:r>
              <a:rPr lang="ko-KR" altLang="en-US"/>
              <a:t> 가입 화면으로 넘어갑니다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회원가입 정보입력 화면입니다</a:t>
            </a:r>
            <a:r>
              <a:rPr lang="en-US" altLang="ko-KR"/>
              <a:t>. </a:t>
            </a:r>
            <a:r>
              <a:rPr lang="ko-KR" altLang="en-US"/>
              <a:t>먼저 아이디 중복확인을 하는 화면입니다</a:t>
            </a:r>
            <a:r>
              <a:rPr lang="en-US" altLang="ko-KR"/>
              <a:t>. -&gt; 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중복확인을 마치고</a:t>
            </a:r>
            <a:r>
              <a:rPr lang="en-US" altLang="ko-KR"/>
              <a:t>, </a:t>
            </a:r>
            <a:r>
              <a:rPr lang="ko-KR" altLang="en-US"/>
              <a:t>이름</a:t>
            </a:r>
            <a:r>
              <a:rPr lang="en-US" altLang="ko-KR"/>
              <a:t>,</a:t>
            </a:r>
            <a:r>
              <a:rPr lang="ko-KR" altLang="en-US"/>
              <a:t>비밀번호를 입력한 후에 회원 가입유무 확인에서 처럼</a:t>
            </a:r>
            <a:r>
              <a:rPr lang="en-US" altLang="ko-KR"/>
              <a:t>, </a:t>
            </a:r>
            <a:r>
              <a:rPr lang="ko-KR" altLang="en-US"/>
              <a:t>생년월일을 달력에서 선택하고</a:t>
            </a:r>
            <a:r>
              <a:rPr lang="en-US" altLang="ko-KR"/>
              <a:t>,</a:t>
            </a:r>
            <a:br>
              <a:rPr lang="en-US" altLang="ko-KR"/>
            </a:br>
            <a:r>
              <a:rPr lang="ko-KR" altLang="en-US"/>
              <a:t>다음</a:t>
            </a:r>
            <a:r>
              <a:rPr lang="en-US" altLang="ko-KR"/>
              <a:t>API </a:t>
            </a:r>
            <a:r>
              <a:rPr lang="ko-KR" altLang="en-US"/>
              <a:t>를 이용한 주소찾기 화면으로 이동합니다</a:t>
            </a:r>
            <a:r>
              <a:rPr lang="en-US" altLang="ko-KR"/>
              <a:t>. </a:t>
            </a:r>
            <a:r>
              <a:rPr lang="ko-KR" altLang="en-US"/>
              <a:t>주소를 입력하고 클릭한 후 회원가입 폼으로 넘어가고</a:t>
            </a:r>
            <a:r>
              <a:rPr lang="en-US" altLang="ko-KR"/>
              <a:t>, </a:t>
            </a:r>
            <a:r>
              <a:rPr lang="ko-KR" altLang="en-US"/>
              <a:t>회원가입이 완료됩니다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아이디 비밀번호 찾기 화면입니다</a:t>
            </a:r>
            <a:r>
              <a:rPr lang="en-US" altLang="ko-KR"/>
              <a:t>. </a:t>
            </a:r>
            <a:r>
              <a:rPr lang="ko-KR" altLang="en-US"/>
              <a:t>아이디찾기는 이름</a:t>
            </a:r>
            <a:r>
              <a:rPr lang="en-US" altLang="ko-KR"/>
              <a:t>,</a:t>
            </a:r>
            <a:r>
              <a:rPr lang="ko-KR" altLang="en-US"/>
              <a:t>생년월일</a:t>
            </a:r>
            <a:r>
              <a:rPr lang="en-US" altLang="ko-KR"/>
              <a:t>,email </a:t>
            </a:r>
            <a:r>
              <a:rPr lang="ko-KR" altLang="en-US"/>
              <a:t>을 입력받아서 </a:t>
            </a:r>
            <a:r>
              <a:rPr lang="en-US" altLang="ko-KR"/>
              <a:t>DB</a:t>
            </a:r>
            <a:r>
              <a:rPr lang="ko-KR" altLang="en-US"/>
              <a:t>에 있는 데이터와 비교하고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비밀번호 찾기 부분은 이메일</a:t>
            </a:r>
            <a:r>
              <a:rPr lang="en-US" altLang="ko-KR"/>
              <a:t>,</a:t>
            </a:r>
            <a:r>
              <a:rPr lang="ko-KR" altLang="en-US"/>
              <a:t>아이디</a:t>
            </a:r>
            <a:r>
              <a:rPr lang="en-US" altLang="ko-KR"/>
              <a:t>, </a:t>
            </a:r>
            <a:r>
              <a:rPr lang="ko-KR" altLang="en-US"/>
              <a:t>이름으로 조회합니다</a:t>
            </a:r>
            <a:r>
              <a:rPr lang="en-US" altLang="ko-KR"/>
              <a:t>. </a:t>
            </a:r>
            <a:r>
              <a:rPr lang="ko-KR" altLang="en-US"/>
              <a:t>먼저 아이디찾기부터 보여드리겠습니다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다음은 비밀번호 찾기입니다</a:t>
            </a:r>
            <a:r>
              <a:rPr lang="en-US" altLang="ko-KR"/>
              <a:t>. </a:t>
            </a:r>
            <a:r>
              <a:rPr lang="ko-KR" altLang="en-US"/>
              <a:t>이메일</a:t>
            </a:r>
            <a:r>
              <a:rPr lang="en-US" altLang="ko-KR"/>
              <a:t>, </a:t>
            </a:r>
            <a:r>
              <a:rPr lang="ko-KR" altLang="en-US"/>
              <a:t>아이디</a:t>
            </a:r>
            <a:r>
              <a:rPr lang="en-US" altLang="ko-KR"/>
              <a:t>, </a:t>
            </a:r>
            <a:r>
              <a:rPr lang="ko-KR" altLang="en-US"/>
              <a:t>이름을 입력받아서 실제로 있는 이메일로 임시비밀번호를 받을 수 있습니다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발급받은 임시 비밀번호는 자동으로 변경됩니다</a:t>
            </a:r>
            <a:r>
              <a:rPr lang="en-US" altLang="ko-KR"/>
              <a:t>.  </a:t>
            </a:r>
            <a:r>
              <a:rPr lang="ko-KR" altLang="en-US"/>
              <a:t>그리고 아이디찾기와 마찬가지로 </a:t>
            </a:r>
            <a:r>
              <a:rPr lang="en-US" altLang="ko-KR"/>
              <a:t>DB</a:t>
            </a:r>
            <a:r>
              <a:rPr lang="ko-KR" altLang="en-US"/>
              <a:t>에 존재하지 않는 정보를 입력하면 찾기에 실패합니다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로그인화면입니다</a:t>
            </a:r>
            <a:r>
              <a:rPr lang="en-US" altLang="ko-KR"/>
              <a:t>. </a:t>
            </a:r>
            <a:r>
              <a:rPr lang="ko-KR" altLang="en-US"/>
              <a:t>로그인 성공화면과</a:t>
            </a:r>
            <a:r>
              <a:rPr lang="en-US" altLang="ko-KR"/>
              <a:t>, </a:t>
            </a:r>
            <a:r>
              <a:rPr lang="ko-KR" altLang="en-US"/>
              <a:t>없는 아이디로 로그인을 시도했을 때 메시지가 나오며 로그인이 되지 않습니다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로그인을 한 다음에</a:t>
            </a:r>
            <a:r>
              <a:rPr lang="en-US" altLang="ko-KR"/>
              <a:t>, </a:t>
            </a:r>
            <a:r>
              <a:rPr lang="ko-KR" altLang="en-US"/>
              <a:t>메인 화면에 그림과같이 </a:t>
            </a:r>
            <a:r>
              <a:rPr lang="en-US" altLang="ko-KR"/>
              <a:t> Ajax</a:t>
            </a:r>
            <a:r>
              <a:rPr lang="ko-KR" altLang="en-US"/>
              <a:t>를 이용하여 제작한 잔여시간 </a:t>
            </a:r>
            <a:r>
              <a:rPr lang="en-US" altLang="ko-KR"/>
              <a:t>10</a:t>
            </a:r>
            <a:r>
              <a:rPr lang="ko-KR" altLang="en-US"/>
              <a:t>분이 있는 시계가 나타납니다</a:t>
            </a:r>
            <a:r>
              <a:rPr lang="en-US" altLang="ko-KR"/>
              <a:t>. </a:t>
            </a:r>
            <a:r>
              <a:rPr lang="ko-KR" altLang="en-US"/>
              <a:t>타 은행과같이 보안을 위해 </a:t>
            </a:r>
            <a:r>
              <a:rPr lang="en-US" altLang="ko-KR"/>
              <a:t>10</a:t>
            </a:r>
            <a:r>
              <a:rPr lang="ko-KR" altLang="en-US"/>
              <a:t>분동안 회원이 시간연장 버튼을 누른다거나</a:t>
            </a:r>
            <a:r>
              <a:rPr lang="en-US" altLang="ko-KR"/>
              <a:t>, </a:t>
            </a:r>
            <a:r>
              <a:rPr lang="ko-KR" altLang="en-US"/>
              <a:t>페이지 이동이 없는 경우에 </a:t>
            </a:r>
            <a:r>
              <a:rPr lang="en-US" altLang="ko-KR"/>
              <a:t>10</a:t>
            </a:r>
            <a:r>
              <a:rPr lang="ko-KR" altLang="en-US"/>
              <a:t>분 후 자동으로 로그아웃이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로그아웃 버튼을 누르면 한번 더 확인을 하고 확인을 누르면 로그아웃이 되는 모습입니다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로그인을 하고</a:t>
            </a:r>
            <a:r>
              <a:rPr lang="en-US" altLang="ko-KR"/>
              <a:t>, </a:t>
            </a:r>
            <a:r>
              <a:rPr lang="ko-KR" altLang="en-US"/>
              <a:t>메인 화면에서 마이페이지 버튼을 클릭했을 때 나오는 마이페이지 화면입니다</a:t>
            </a:r>
            <a:r>
              <a:rPr lang="en-US" altLang="ko-KR"/>
              <a:t>. </a:t>
            </a:r>
            <a:br>
              <a:rPr lang="en-US" altLang="ko-KR"/>
            </a:br>
            <a:r>
              <a:rPr lang="ko-KR" altLang="en-US"/>
              <a:t>마이페이지 화면에서는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★화면이 커서 많이 짤렸으니 기능구현때 보여준다고 하기★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마이페이지 또는 메인화면에서 회원정보수정 페이지로 들어오면</a:t>
            </a:r>
            <a:r>
              <a:rPr lang="en-US" altLang="ko-KR"/>
              <a:t>, * </a:t>
            </a:r>
            <a:r>
              <a:rPr lang="ko-KR" altLang="en-US"/>
              <a:t>표시된 항목들은 고정값으로 수정 불가능하며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주소찾기는 가입 할 때와 마찬가지로 다음주소</a:t>
            </a:r>
            <a:r>
              <a:rPr lang="en-US" altLang="ko-KR"/>
              <a:t>API</a:t>
            </a:r>
            <a:r>
              <a:rPr lang="ko-KR" altLang="en-US"/>
              <a:t>를 통한 주소검색이 가능하며</a:t>
            </a:r>
            <a:r>
              <a:rPr lang="en-US" altLang="ko-KR"/>
              <a:t>, </a:t>
            </a:r>
            <a:r>
              <a:rPr lang="ko-KR" altLang="en-US"/>
              <a:t>빈칸이 없고 조건이 만족하면 수정이완료됩니다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저희 팀을 소개합니다</a:t>
            </a:r>
            <a:r>
              <a:rPr lang="en-US" altLang="ko-KR"/>
              <a:t>. </a:t>
            </a:r>
            <a:r>
              <a:rPr lang="ko-KR" altLang="en-US"/>
              <a:t>조장은 </a:t>
            </a:r>
            <a:r>
              <a:rPr lang="en-US" altLang="ko-KR"/>
              <a:t>~ </a:t>
            </a:r>
            <a:r>
              <a:rPr lang="ko-KR" altLang="en-US"/>
              <a:t>이고 조원은 </a:t>
            </a:r>
            <a:r>
              <a:rPr lang="en-US" altLang="ko-KR"/>
              <a:t>~ </a:t>
            </a:r>
            <a:r>
              <a:rPr lang="ko-KR" altLang="en-US"/>
              <a:t>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탈퇴버튼을 누르고</a:t>
            </a:r>
            <a:r>
              <a:rPr lang="en-US" altLang="ko-KR"/>
              <a:t>  -&gt;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탈퇴화면입니다</a:t>
            </a:r>
            <a:r>
              <a:rPr lang="en-US" altLang="ko-KR"/>
              <a:t>. </a:t>
            </a:r>
            <a:r>
              <a:rPr lang="ko-KR" altLang="en-US"/>
              <a:t>회원탈퇴버튼을 누르면 탈퇴여부를 한번 더 물어보고</a:t>
            </a:r>
            <a:r>
              <a:rPr lang="en-US" altLang="ko-KR"/>
              <a:t>, </a:t>
            </a:r>
            <a:r>
              <a:rPr lang="ko-KR" altLang="en-US"/>
              <a:t>확인을 누르게되면 탈퇴가 완료되어서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메인화면으로 돌아갑니다</a:t>
            </a:r>
            <a:r>
              <a:rPr lang="en-US" altLang="ko-KR"/>
              <a:t>. </a:t>
            </a:r>
            <a:r>
              <a:rPr lang="ko-KR" altLang="en-US"/>
              <a:t>그리고 탈퇴했던 아이디로 로그인을 시도한다면</a:t>
            </a:r>
            <a:r>
              <a:rPr lang="en-US" altLang="ko-KR"/>
              <a:t>, DB</a:t>
            </a:r>
            <a:r>
              <a:rPr lang="ko-KR" altLang="en-US"/>
              <a:t>에서 삭제되어 로그인이 되지않습니다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관리자</a:t>
            </a:r>
            <a:r>
              <a:rPr lang="en-US" altLang="ko-KR"/>
              <a:t> admin </a:t>
            </a:r>
            <a:r>
              <a:rPr lang="ko-KR" altLang="en-US"/>
              <a:t>계정으로 로그인했을 때</a:t>
            </a:r>
            <a:r>
              <a:rPr lang="en-US" altLang="ko-KR"/>
              <a:t>, </a:t>
            </a:r>
            <a:r>
              <a:rPr lang="ko-KR" altLang="en-US"/>
              <a:t>마이페이지에서 회원조회라는 버튼이 나타나는데</a:t>
            </a:r>
            <a:r>
              <a:rPr lang="en-US" altLang="ko-KR"/>
              <a:t>, </a:t>
            </a:r>
            <a:r>
              <a:rPr lang="ko-KR" altLang="en-US"/>
              <a:t>클릭하면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관리자</a:t>
            </a:r>
            <a:r>
              <a:rPr lang="en-US" altLang="ko-KR"/>
              <a:t> admin </a:t>
            </a:r>
            <a:r>
              <a:rPr lang="ko-KR" altLang="en-US"/>
              <a:t>계정으로 로그인했을 때</a:t>
            </a:r>
            <a:r>
              <a:rPr lang="en-US" altLang="ko-KR"/>
              <a:t>, </a:t>
            </a:r>
            <a:r>
              <a:rPr lang="ko-KR" altLang="en-US"/>
              <a:t>마이페이지에서 회원조회라는 버튼이 나타나는데</a:t>
            </a:r>
            <a:r>
              <a:rPr lang="en-US" altLang="ko-KR"/>
              <a:t>, </a:t>
            </a:r>
            <a:r>
              <a:rPr lang="ko-KR" altLang="en-US"/>
              <a:t>회원 아이디를 클릭하면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해당 회원이 가입한 상품목록으로 이동하게 됩니다</a:t>
            </a:r>
            <a:r>
              <a:rPr lang="en-US" altLang="ko-KR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관리자 모드에서 회원검색기능 입니다</a:t>
            </a:r>
            <a:r>
              <a:rPr lang="en-US" altLang="ko-KR"/>
              <a:t>. </a:t>
            </a:r>
            <a:r>
              <a:rPr lang="ko-KR" altLang="en-US"/>
              <a:t>체크박스에서 이름</a:t>
            </a:r>
            <a:r>
              <a:rPr lang="en-US" altLang="ko-KR"/>
              <a:t>,ID </a:t>
            </a:r>
            <a:r>
              <a:rPr lang="ko-KR" altLang="en-US"/>
              <a:t>두개의 조건으로 검색이 가능하고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정보를 입력하고 검색버튼 누르면 조건에맞는 결과가 출력됩니다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1:1</a:t>
            </a:r>
            <a:r>
              <a:rPr lang="ko-KR" altLang="en-US"/>
              <a:t>문의 기능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일대일 문의 진입 방법으로는 세가지 방법이 있습니다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메인화면에서 마이페이지 버튼의 </a:t>
            </a:r>
            <a:r>
              <a:rPr lang="en-US" altLang="ko-KR"/>
              <a:t>dropdown</a:t>
            </a:r>
            <a:r>
              <a:rPr lang="ko-KR" altLang="en-US"/>
              <a:t>메뉴에서 </a:t>
            </a:r>
            <a:r>
              <a:rPr lang="en-US" altLang="ko-KR"/>
              <a:t>1:1</a:t>
            </a:r>
            <a:r>
              <a:rPr lang="ko-KR" altLang="en-US"/>
              <a:t>문의를 클릭하는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마이페이지에서 </a:t>
            </a:r>
            <a:r>
              <a:rPr lang="en-US" altLang="ko-KR"/>
              <a:t>1:1</a:t>
            </a:r>
            <a:r>
              <a:rPr lang="ko-KR" altLang="en-US"/>
              <a:t>문의하기 버튼을 클릭하는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각 페이지의 </a:t>
            </a:r>
            <a:r>
              <a:rPr lang="en-US" altLang="ko-KR"/>
              <a:t>top</a:t>
            </a:r>
            <a:r>
              <a:rPr lang="ko-KR" altLang="en-US"/>
              <a:t>에서 마이페이지의 </a:t>
            </a:r>
            <a:r>
              <a:rPr lang="en-US" altLang="ko-KR"/>
              <a:t>dropdown</a:t>
            </a:r>
            <a:r>
              <a:rPr lang="ko-KR" altLang="en-US"/>
              <a:t>메뉴에서 </a:t>
            </a:r>
            <a:r>
              <a:rPr lang="en-US" altLang="ko-KR"/>
              <a:t>1:1</a:t>
            </a:r>
            <a:r>
              <a:rPr lang="ko-KR" altLang="en-US"/>
              <a:t>문의하기 버튼을 클릭하는 방법으로 진입할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일대일 문의 리스트에서 글이 아무것도 등록되지 않았을 때 등록된 질문이 없다는 문구가 출력됩니다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글이 등록되었을 때는 글의 제목과 작성일이 출력되며</a:t>
            </a:r>
          </a:p>
          <a:p>
            <a:pPr lvl="0">
              <a:defRPr lang="ko-KR" altLang="en-US"/>
            </a:pPr>
            <a:r>
              <a:rPr lang="ko-KR" altLang="en-US"/>
              <a:t>일대일문의에서는 로그인 한 아이디가 작성한 글만 출력됩니다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역할분담 입니다. 저희 조는 효율적인 역할 분담을 위해 두 조로 나눠서 작업했습니다.</a:t>
            </a:r>
          </a:p>
          <a:p>
            <a:pPr>
              <a:defRPr lang="ko-KR" altLang="en-US"/>
            </a:pPr>
            <a:r>
              <a:rPr lang="ko-KR" altLang="en-US"/>
              <a:t>1조는 금융 상품 관련 작업을,</a:t>
            </a:r>
          </a:p>
          <a:p>
            <a:pPr>
              <a:defRPr lang="ko-KR" altLang="en-US"/>
            </a:pPr>
            <a:r>
              <a:rPr lang="ko-KR" altLang="en-US"/>
              <a:t>2조는 회원 기능과 각종 문의와 공지사항 및 디자인을 맡아서 작업했습니다.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로그인 후 일대일 문의로 진입하였을 때 모든 회원이 작성한 글이 리스트로 출력되며 모두 열람 가능합니다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회원의 일대일 문의 등록방법입니다  질문등록하기 클릭 후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글을 작성할 수 있는 페이지로 넘어갑니다</a:t>
            </a:r>
            <a:r>
              <a:rPr lang="en-US" altLang="ko-KR"/>
              <a:t>. </a:t>
            </a:r>
            <a:r>
              <a:rPr lang="ko-KR" altLang="en-US"/>
              <a:t>글을 작성한 후 질문입력 완료 버튼 클릭합니다</a:t>
            </a:r>
            <a:r>
              <a:rPr lang="en-US" altLang="ko-KR"/>
              <a:t>.(((</a:t>
            </a:r>
            <a:r>
              <a:rPr lang="ko-KR" altLang="en-US"/>
              <a:t>애니메이션적용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알림 후 확인버튼을 누르면 글 작성이 완료됩니다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일대일 문의 등록 후 목록입니다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회원이 남긴 문의에 답변을 등록하는 방법입니다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관리자 글 등록 버튼 클릭 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위에는 회원이 등록한 글이 출력됩니다</a:t>
            </a:r>
            <a:r>
              <a:rPr lang="en-US" altLang="ko-KR"/>
              <a:t>.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관리자가 답변을 작성 후 답변 한 뒤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답변 등록 완료 버튼을 클릭합니다</a:t>
            </a:r>
            <a:r>
              <a:rPr lang="en-US" altLang="ko-KR"/>
              <a:t>.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관리자의 답변 등록 후에 글 상세보기 페이지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회원의 문의글 수정 기능입니다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내용 작성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수정 완료 버튼을 클릭합니다</a:t>
            </a:r>
            <a:r>
              <a:rPr lang="en-US" altLang="ko-KR"/>
              <a:t>.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알림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확인버튼을 누르면 글 수정이 완료됩니다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수정이 완료된 후 리스트와 글 상세보기 페이지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개발의도 입니다</a:t>
            </a:r>
            <a:r>
              <a:rPr lang="en-US" altLang="ko-KR"/>
              <a:t>.~ 1~4</a:t>
            </a:r>
            <a:r>
              <a:rPr lang="ko-KR" altLang="en-US"/>
              <a:t>번 읽어주기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회원의 문의 글 삭제 기능 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글 상세보기 페이지에서 글 삭제 버튼을 클릭합니다</a:t>
            </a:r>
            <a:r>
              <a:rPr lang="en-US" altLang="ko-KR"/>
              <a:t>.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문의가 삭제되었다는 페이지로 이동되며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목록을 클릭하면 삭제 된 후 목록을 볼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글이 삭제된 후 목록입니다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답변을 수정하는 기능입니다</a:t>
            </a:r>
            <a:r>
              <a:rPr lang="en-US" altLang="ko-KR"/>
              <a:t>. </a:t>
            </a:r>
            <a:r>
              <a:rPr lang="ko-KR" altLang="en-US"/>
              <a:t>관리자 글 수정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수정될 답변 작성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질문 입력완료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 </a:t>
            </a:r>
            <a:r>
              <a:rPr lang="ko-KR" altLang="en-US"/>
              <a:t>수정 후 글 상세보기 페이지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관리자의 답변 삭제 기능입니다</a:t>
            </a:r>
            <a:r>
              <a:rPr lang="en-US" altLang="ko-KR"/>
              <a:t>. </a:t>
            </a:r>
            <a:r>
              <a:rPr lang="ko-KR" altLang="en-US"/>
              <a:t>관리자 글 삭제 버ㄴ튼을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작성한 답변만 출력되는 페이지로 이동되며 다시 관리자 글 삭제 버튼을 클릭합니다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관리자가 삭제 버튼을 클릭 후 삭제 완료된 상세보기 페이지 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새 소식 </a:t>
            </a:r>
            <a:r>
              <a:rPr lang="en-US" altLang="ko-KR"/>
              <a:t>&amp; </a:t>
            </a:r>
            <a:r>
              <a:rPr lang="ko-KR" altLang="en-US"/>
              <a:t>공지사항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158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새 소식 </a:t>
            </a:r>
            <a:r>
              <a:rPr lang="en-US" altLang="ko-KR"/>
              <a:t>&amp; </a:t>
            </a:r>
            <a:r>
              <a:rPr lang="ko-KR" altLang="en-US"/>
              <a:t>공지사항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167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사용했던 개발 환경</a:t>
            </a:r>
            <a:r>
              <a:rPr lang="en-US" altLang="ko-KR"/>
              <a:t>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메인 화면에서 새소식</a:t>
            </a:r>
            <a:r>
              <a:rPr lang="en-US" altLang="ko-KR"/>
              <a:t>,</a:t>
            </a:r>
            <a:r>
              <a:rPr lang="ko-KR" altLang="en-US"/>
              <a:t> 공지사항입니다</a:t>
            </a:r>
            <a:r>
              <a:rPr lang="en-US" altLang="ko-KR"/>
              <a:t>.</a:t>
            </a:r>
          </a:p>
          <a:p>
            <a:pPr lvl="0">
              <a:defRPr lang="ko-KR" altLang="en-US"/>
            </a:pPr>
            <a:r>
              <a:rPr lang="ko-KR" altLang="en-US"/>
              <a:t>최근 글부터 </a:t>
            </a:r>
            <a:r>
              <a:rPr lang="en-US" altLang="ko-KR"/>
              <a:t>5</a:t>
            </a:r>
            <a:r>
              <a:rPr lang="ko-KR" altLang="en-US"/>
              <a:t>개가 보여집니다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글이 등록되지 않았을 때랑 글이 등록되었을 때 차이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if </a:t>
            </a:r>
            <a:r>
              <a:rPr lang="ko-KR" altLang="en-US"/>
              <a:t>글 작성 권한 관리자인 경우  버튼 활성화  </a:t>
            </a:r>
            <a:r>
              <a:rPr lang="en-US" altLang="ko-KR"/>
              <a:t>else </a:t>
            </a:r>
            <a:r>
              <a:rPr lang="ko-KR" altLang="en-US"/>
              <a:t>비활성화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작성하기 순서 </a:t>
            </a:r>
          </a:p>
          <a:p>
            <a:pPr lvl="0">
              <a:defRPr lang="ko-KR" altLang="en-US"/>
            </a:pPr>
            <a:r>
              <a:rPr lang="ko-KR" altLang="en-US"/>
              <a:t>글</a:t>
            </a:r>
            <a:r>
              <a:rPr lang="en-US" altLang="ko-KR"/>
              <a:t> </a:t>
            </a:r>
            <a:r>
              <a:rPr lang="ko-KR" altLang="en-US"/>
              <a:t>쓰기 버튼을 누릅니다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제목 입력 후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 </a:t>
            </a:r>
          </a:p>
          <a:p>
            <a:pPr lvl="0">
              <a:defRPr lang="ko-KR" altLang="en-US"/>
            </a:pPr>
            <a:r>
              <a:rPr lang="ko-KR" altLang="en-US"/>
              <a:t>내용 입력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ko-KR" altLang="en-US"/>
              <a:t>파일 첨부 버튼 클릭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r>
              <a:rPr lang="ko-KR" altLang="en-US"/>
              <a:t> </a:t>
            </a:r>
          </a:p>
          <a:p>
            <a:pPr lvl="0">
              <a:defRPr lang="ko-KR" altLang="en-US"/>
            </a:pPr>
            <a:r>
              <a:rPr lang="ko-KR" altLang="en-US"/>
              <a:t> 파일 첨부 창이 열리고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 altLang="en-US"/>
            </a:pPr>
            <a:r>
              <a:rPr lang="en-US" altLang="ko-KR"/>
              <a:t> </a:t>
            </a:r>
            <a:r>
              <a:rPr lang="ko-KR" altLang="en-US"/>
              <a:t>첨부파일 첨부하기 </a:t>
            </a:r>
            <a:r>
              <a:rPr lang="en-US" altLang="ko-KR"/>
              <a:t>-&gt; </a:t>
            </a:r>
            <a:r>
              <a:rPr lang="ko-KR" altLang="en-US"/>
              <a:t>열기버튼을 누르면 </a:t>
            </a:r>
            <a:r>
              <a:rPr lang="en-US" altLang="ko-KR"/>
              <a:t>(((</a:t>
            </a:r>
            <a:r>
              <a:rPr lang="ko-KR" altLang="en-US"/>
              <a:t>다음 화면으로</a:t>
            </a:r>
            <a:r>
              <a:rPr lang="en-US" altLang="ko-KR"/>
              <a:t>)))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첨부된 파일 확인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작성완료 버튼 클릭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작성된 글과 첨부파일 표시 확인  </a:t>
            </a:r>
          </a:p>
          <a:p>
            <a:pPr lvl="0">
              <a:defRPr lang="ko-KR" altLang="en-US"/>
            </a:pPr>
            <a:r>
              <a:rPr lang="ko-KR" altLang="en-US"/>
              <a:t>첨부파일 있으면 폴더 아이콘 표시 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상세 내용 보기 </a:t>
            </a:r>
          </a:p>
          <a:p>
            <a:pPr lvl="0">
              <a:defRPr lang="ko-KR" altLang="en-US"/>
            </a:pPr>
            <a:r>
              <a:rPr lang="ko-KR" altLang="en-US"/>
              <a:t>빨간색으로 표시된 글을 보겠습니다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상세보기쿠키 유효시간은 브라우저 닫히기 전까지  브라우저가 닫히면 쿠키 삭제되어 </a:t>
            </a:r>
          </a:p>
          <a:p>
            <a:pPr lvl="0">
              <a:defRPr lang="ko-KR" altLang="en-US"/>
            </a:pPr>
            <a:r>
              <a:rPr lang="ko-KR" altLang="en-US"/>
              <a:t>브라우저를 새로 열고 다시 로그인 하면 조회수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상세 보기에서 첨부파일 있을 때 없을 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개발기간</a:t>
            </a:r>
            <a:r>
              <a:rPr lang="en-US" altLang="ko-KR"/>
              <a:t>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첨부 파일 다운로드 순서 </a:t>
            </a:r>
          </a:p>
          <a:p>
            <a:pPr lvl="0">
              <a:defRPr lang="ko-KR" altLang="en-US"/>
            </a:pP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/>
              <a:t>if(</a:t>
            </a:r>
            <a:r>
              <a:rPr lang="ko-KR" altLang="en-US"/>
              <a:t>관리자</a:t>
            </a:r>
            <a:r>
              <a:rPr lang="en-US" altLang="ko-KR"/>
              <a:t>) {</a:t>
            </a:r>
          </a:p>
          <a:p>
            <a:pPr lvl="0">
              <a:defRPr lang="ko-KR" altLang="en-US"/>
            </a:pP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 버튼 활성화</a:t>
            </a:r>
            <a:r>
              <a:rPr lang="en-US" altLang="ko-KR"/>
              <a:t>;</a:t>
            </a:r>
          </a:p>
          <a:p>
            <a:pPr lvl="0">
              <a:defRPr lang="ko-KR" altLang="en-US"/>
            </a:pPr>
            <a:r>
              <a:rPr lang="en-US" altLang="ko-KR"/>
              <a:t>}else {</a:t>
            </a:r>
          </a:p>
          <a:p>
            <a:pPr lvl="0">
              <a:defRPr lang="ko-KR" altLang="en-US"/>
            </a:pP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 버튼 비활성화</a:t>
            </a:r>
            <a:r>
              <a:rPr lang="en-US" altLang="ko-KR"/>
              <a:t>;</a:t>
            </a:r>
          </a:p>
          <a:p>
            <a:pPr lvl="0">
              <a:defRPr lang="ko-KR" altLang="en-US"/>
            </a:pPr>
            <a:r>
              <a:rPr lang="en-US" altLang="ko-KR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179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첨부파일이 없는 상태에서 파일을 첨부하고 시간을 변경해보겠습니다</a:t>
            </a:r>
            <a:r>
              <a:rPr lang="en-US" altLang="ko-KR"/>
              <a:t>. 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수정버튼 누르기</a:t>
            </a:r>
          </a:p>
          <a:p>
            <a:pPr lvl="0">
              <a:defRPr lang="ko-K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기존 글에서 수정 가능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수정한 거 확인 후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수정완료 버튼 클릭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수정 완료 알림 후 목록으로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내용 보기 수정된 시간과 첨부된 파일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en-US" altLang="ko-KR" b="0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b="0" spc="-148">
                <a:solidFill>
                  <a:srgbClr val="00002F"/>
                </a:solidFill>
                <a:latin typeface="한컴 백제 M"/>
                <a:ea typeface="한컴 백제 M"/>
              </a:rPr>
              <a:t>기존 첨부된 파일 삭제하기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기존파일 삭제하기 버튼 확인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marL="0" indent="0" algn="l" defTabSz="90000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/>
            </a:pPr>
            <a:r>
              <a:rPr lang="ko-KR" altLang="en-US"/>
              <a:t>기존 파일 삭제 하기 체크 </a:t>
            </a:r>
            <a:r>
              <a:rPr lang="en-US" altLang="ko-KR"/>
              <a:t>(((</a:t>
            </a:r>
            <a:r>
              <a:rPr lang="ko-KR" altLang="en-US"/>
              <a:t>애니메이션 적용</a:t>
            </a:r>
            <a:r>
              <a:rPr lang="en-US" altLang="ko-KR"/>
              <a:t>)))</a:t>
            </a:r>
          </a:p>
          <a:p>
            <a:pPr lvl="0">
              <a:defRPr lang="ko-KR"/>
            </a:pPr>
            <a:r>
              <a:rPr lang="ko-KR" altLang="en-US"/>
              <a:t>수정완료 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기존 파일 삭제 후 첨부 파일 표시가 사라졌습니다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글 삭제</a:t>
            </a:r>
          </a:p>
          <a:p>
            <a:pPr lvl="0">
              <a:defRPr lang="ko-KR" altLang="en-US"/>
            </a:pPr>
            <a:r>
              <a:rPr lang="ko-KR" altLang="en-US"/>
              <a:t>글 삭제 버튼을 누릅니다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D64B5D5-48B7-4F94-AE9E-F3674E44000D}" type="slidenum">
              <a:rPr lang="en-US" altLang="en-US"/>
              <a:pPr lvl="0">
                <a:defRPr lang="ko-KR" altLang="en-US"/>
              </a:pPr>
              <a:t>187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93515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1911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883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9715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7448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9654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75790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E657E3-E24D-4BD5-BB68-9295A041D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한컴 백제 M" pitchFamily="18" charset="-127"/>
                <a:ea typeface="한컴 백제 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1950427-B80A-4F64-806D-717C41984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한컴 백제 M" pitchFamily="18" charset="-127"/>
                <a:ea typeface="한컴 백제 M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C726636-E0C7-4B04-8755-302C752A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한컴 백제 M" pitchFamily="18" charset="-127"/>
                <a:ea typeface="한컴 백제 M" pitchFamily="18" charset="-127"/>
              </a:defRPr>
            </a:lvl1pPr>
          </a:lstStyle>
          <a:p>
            <a:fld id="{7A2231C4-0CA0-4E39-AF1C-21B34052849C}" type="datetimeFigureOut">
              <a:rPr lang="ko-KR" altLang="en-US" smtClean="0"/>
              <a:pPr/>
              <a:t>2018-04-09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D05B775-0727-474A-AA58-426C16CE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한컴 백제 M" pitchFamily="18" charset="-127"/>
                <a:ea typeface="한컴 백제 M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0F44C0F-93F5-44B4-AFA8-192A208F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한컴 백제 M" pitchFamily="18" charset="-127"/>
                <a:ea typeface="한컴 백제 M" pitchFamily="18" charset="-127"/>
              </a:defRPr>
            </a:lvl1pPr>
          </a:lstStyle>
          <a:p>
            <a:fld id="{C8077F77-ADAA-4F61-BBED-AC63F5E49E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99546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208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823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974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164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484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5174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백제 M" pitchFamily="18" charset="-127"/>
              <a:ea typeface="한컴 백제 M" pitchFamily="18" charset="-127"/>
            </a:endParaRPr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백제 M" pitchFamily="18" charset="-127"/>
              <a:ea typeface="한컴 백제 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백제 M" pitchFamily="18" charset="-127"/>
                <a:ea typeface="한컴 백제 M" pitchFamily="18" charset="-127"/>
              </a:defRPr>
            </a:lvl1pPr>
          </a:lstStyle>
          <a:p>
            <a:fld id="{9424D3E2-49C0-4CF5-A27D-5F74389F97F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2018-04-09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백제 M" pitchFamily="18" charset="-127"/>
                <a:ea typeface="한컴 백제 M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백제 M" pitchFamily="18" charset="-127"/>
                <a:ea typeface="한컴 백제 M" pitchFamily="18" charset="-127"/>
              </a:defRPr>
            </a:lvl1pPr>
          </a:lstStyle>
          <a:p>
            <a:fld id="{700688B3-698D-439C-99DC-699221E1062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54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한컴 백제 M" pitchFamily="18" charset="-127"/>
          <a:ea typeface="한컴 백제 M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gif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4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10" Type="http://schemas.openxmlformats.org/officeDocument/2006/relationships/image" Target="../media/image160.png"/><Relationship Id="rId4" Type="http://schemas.openxmlformats.org/officeDocument/2006/relationships/image" Target="../media/image153.png"/><Relationship Id="rId9" Type="http://schemas.openxmlformats.org/officeDocument/2006/relationships/image" Target="../media/image15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7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9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4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2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2.png"/><Relationship Id="rId4" Type="http://schemas.openxmlformats.org/officeDocument/2006/relationships/image" Target="../media/image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0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3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8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6.png"/><Relationship Id="rId4" Type="http://schemas.openxmlformats.org/officeDocument/2006/relationships/image" Target="../media/image3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8.png"/><Relationship Id="rId4" Type="http://schemas.openxmlformats.org/officeDocument/2006/relationships/image" Target="../media/image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4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5" Type="http://schemas.openxmlformats.org/officeDocument/2006/relationships/image" Target="../media/image3.png"/><Relationship Id="rId4" Type="http://schemas.openxmlformats.org/officeDocument/2006/relationships/image" Target="../media/image328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335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33.png"/><Relationship Id="rId4" Type="http://schemas.openxmlformats.org/officeDocument/2006/relationships/image" Target="../media/image3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2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49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1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7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9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순서도: 연결자 18"/>
          <p:cNvSpPr/>
          <p:nvPr/>
        </p:nvSpPr>
        <p:spPr>
          <a:xfrm rot="4252138">
            <a:off x="15051387" y="1582350"/>
            <a:ext cx="452746" cy="2020378"/>
          </a:xfrm>
          <a:prstGeom prst="flowChartConnector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  <a:latin typeface="한컴 백제 M"/>
              <a:ea typeface="한컴 백제 M"/>
            </a:endParaRPr>
          </a:p>
        </p:txBody>
      </p:sp>
      <p:sp>
        <p:nvSpPr>
          <p:cNvPr id="25" name="순서도: 연결자 24"/>
          <p:cNvSpPr/>
          <p:nvPr/>
        </p:nvSpPr>
        <p:spPr>
          <a:xfrm rot="18385732">
            <a:off x="-1420107" y="1846619"/>
            <a:ext cx="452746" cy="2020378"/>
          </a:xfrm>
          <a:prstGeom prst="flowChartConnector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  <a:latin typeface="한컴 백제 M"/>
              <a:ea typeface="한컴 백제 M"/>
            </a:endParaRPr>
          </a:p>
        </p:txBody>
      </p:sp>
      <p:sp>
        <p:nvSpPr>
          <p:cNvPr id="28" name="순서도: 연결자 27"/>
          <p:cNvSpPr/>
          <p:nvPr/>
        </p:nvSpPr>
        <p:spPr>
          <a:xfrm rot="17753270">
            <a:off x="13219794" y="2346289"/>
            <a:ext cx="452746" cy="2020378"/>
          </a:xfrm>
          <a:prstGeom prst="flowChartConnector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  <a:latin typeface="한컴 백제 M"/>
              <a:ea typeface="한컴 백제 M"/>
            </a:endParaRPr>
          </a:p>
        </p:txBody>
      </p:sp>
      <p:sp>
        <p:nvSpPr>
          <p:cNvPr id="29" name="순서도: 연결자 28"/>
          <p:cNvSpPr/>
          <p:nvPr/>
        </p:nvSpPr>
        <p:spPr>
          <a:xfrm rot="4252138">
            <a:off x="12994214" y="-1010190"/>
            <a:ext cx="452746" cy="2020378"/>
          </a:xfrm>
          <a:prstGeom prst="flowChartConnector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  <a:latin typeface="한컴 백제 M"/>
              <a:ea typeface="한컴 백제 M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2192001" cy="6858000"/>
          </a:xfrm>
          <a:custGeom>
            <a:avLst/>
            <a:gdLst>
              <a:gd name="connsiteX0" fmla="*/ 5619249 w 12192001"/>
              <a:gd name="connsiteY0" fmla="*/ 5099863 h 6858000"/>
              <a:gd name="connsiteX1" fmla="*/ 12180706 w 12192001"/>
              <a:gd name="connsiteY1" fmla="*/ 6858000 h 6858000"/>
              <a:gd name="connsiteX2" fmla="*/ 0 w 12192001"/>
              <a:gd name="connsiteY2" fmla="*/ 6858000 h 6858000"/>
              <a:gd name="connsiteX3" fmla="*/ 0 w 12192001"/>
              <a:gd name="connsiteY3" fmla="*/ 6605536 h 6858000"/>
              <a:gd name="connsiteX4" fmla="*/ 45025 w 12192001"/>
              <a:gd name="connsiteY4" fmla="*/ 3606254 h 6858000"/>
              <a:gd name="connsiteX5" fmla="*/ 5530927 w 12192001"/>
              <a:gd name="connsiteY5" fmla="*/ 5076197 h 6858000"/>
              <a:gd name="connsiteX6" fmla="*/ 0 w 12192001"/>
              <a:gd name="connsiteY6" fmla="*/ 6558204 h 6858000"/>
              <a:gd name="connsiteX7" fmla="*/ 0 w 12192001"/>
              <a:gd name="connsiteY7" fmla="*/ 3618318 h 6858000"/>
              <a:gd name="connsiteX8" fmla="*/ 12192001 w 12192001"/>
              <a:gd name="connsiteY8" fmla="*/ 3338700 h 6858000"/>
              <a:gd name="connsiteX9" fmla="*/ 12192001 w 12192001"/>
              <a:gd name="connsiteY9" fmla="*/ 6813695 h 6858000"/>
              <a:gd name="connsiteX10" fmla="*/ 5707572 w 12192001"/>
              <a:gd name="connsiteY10" fmla="*/ 5076197 h 6858000"/>
              <a:gd name="connsiteX11" fmla="*/ 6671812 w 12192001"/>
              <a:gd name="connsiteY11" fmla="*/ 1830612 h 6858000"/>
              <a:gd name="connsiteX12" fmla="*/ 12157714 w 12192001"/>
              <a:gd name="connsiteY12" fmla="*/ 3300555 h 6858000"/>
              <a:gd name="connsiteX13" fmla="*/ 5619249 w 12192001"/>
              <a:gd name="connsiteY13" fmla="*/ 5052531 h 6858000"/>
              <a:gd name="connsiteX14" fmla="*/ 133347 w 12192001"/>
              <a:gd name="connsiteY14" fmla="*/ 3582588 h 6858000"/>
              <a:gd name="connsiteX15" fmla="*/ 12192001 w 12192001"/>
              <a:gd name="connsiteY15" fmla="*/ 351481 h 6858000"/>
              <a:gd name="connsiteX16" fmla="*/ 12192001 w 12192001"/>
              <a:gd name="connsiteY16" fmla="*/ 3291368 h 6858000"/>
              <a:gd name="connsiteX17" fmla="*/ 12183642 w 12192001"/>
              <a:gd name="connsiteY17" fmla="*/ 3293607 h 6858000"/>
              <a:gd name="connsiteX18" fmla="*/ 12192000 w 12192001"/>
              <a:gd name="connsiteY18" fmla="*/ 3262411 h 6858000"/>
              <a:gd name="connsiteX19" fmla="*/ 6760134 w 12192001"/>
              <a:gd name="connsiteY19" fmla="*/ 1806946 h 6858000"/>
              <a:gd name="connsiteX20" fmla="*/ 0 w 12192001"/>
              <a:gd name="connsiteY20" fmla="*/ 42905 h 6858000"/>
              <a:gd name="connsiteX21" fmla="*/ 6583490 w 12192001"/>
              <a:gd name="connsiteY21" fmla="*/ 1806946 h 6858000"/>
              <a:gd name="connsiteX22" fmla="*/ 45024 w 12192001"/>
              <a:gd name="connsiteY22" fmla="*/ 3558922 h 6858000"/>
              <a:gd name="connsiteX23" fmla="*/ 0 w 12192001"/>
              <a:gd name="connsiteY23" fmla="*/ 3546858 h 6858000"/>
              <a:gd name="connsiteX24" fmla="*/ 16523 w 12192001"/>
              <a:gd name="connsiteY24" fmla="*/ 0 h 6858000"/>
              <a:gd name="connsiteX25" fmla="*/ 12192001 w 12192001"/>
              <a:gd name="connsiteY25" fmla="*/ 0 h 6858000"/>
              <a:gd name="connsiteX26" fmla="*/ 12192001 w 12192001"/>
              <a:gd name="connsiteY26" fmla="*/ 304150 h 6858000"/>
              <a:gd name="connsiteX27" fmla="*/ 6671812 w 12192001"/>
              <a:gd name="connsiteY27" fmla="*/ 1783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1" h="6858000">
                <a:moveTo>
                  <a:pt x="5619249" y="5099863"/>
                </a:moveTo>
                <a:lnTo>
                  <a:pt x="12180706" y="6858000"/>
                </a:lnTo>
                <a:lnTo>
                  <a:pt x="0" y="6858000"/>
                </a:lnTo>
                <a:lnTo>
                  <a:pt x="0" y="6605536"/>
                </a:lnTo>
                <a:close/>
                <a:moveTo>
                  <a:pt x="45025" y="3606254"/>
                </a:moveTo>
                <a:lnTo>
                  <a:pt x="5530927" y="5076197"/>
                </a:lnTo>
                <a:lnTo>
                  <a:pt x="0" y="6558204"/>
                </a:lnTo>
                <a:lnTo>
                  <a:pt x="0" y="3618318"/>
                </a:lnTo>
                <a:close/>
                <a:moveTo>
                  <a:pt x="12192001" y="3338700"/>
                </a:moveTo>
                <a:lnTo>
                  <a:pt x="12192001" y="6813695"/>
                </a:lnTo>
                <a:lnTo>
                  <a:pt x="5707572" y="5076197"/>
                </a:lnTo>
                <a:close/>
                <a:moveTo>
                  <a:pt x="6671812" y="1830612"/>
                </a:moveTo>
                <a:lnTo>
                  <a:pt x="12157714" y="3300555"/>
                </a:lnTo>
                <a:lnTo>
                  <a:pt x="5619249" y="5052531"/>
                </a:lnTo>
                <a:lnTo>
                  <a:pt x="133347" y="3582588"/>
                </a:lnTo>
                <a:close/>
                <a:moveTo>
                  <a:pt x="12192001" y="351481"/>
                </a:moveTo>
                <a:lnTo>
                  <a:pt x="12192001" y="3291368"/>
                </a:lnTo>
                <a:lnTo>
                  <a:pt x="12183642" y="3293607"/>
                </a:lnTo>
                <a:lnTo>
                  <a:pt x="12192000" y="3262411"/>
                </a:lnTo>
                <a:lnTo>
                  <a:pt x="6760134" y="1806946"/>
                </a:lnTo>
                <a:close/>
                <a:moveTo>
                  <a:pt x="0" y="42905"/>
                </a:moveTo>
                <a:lnTo>
                  <a:pt x="6583490" y="1806946"/>
                </a:lnTo>
                <a:lnTo>
                  <a:pt x="45024" y="3558922"/>
                </a:lnTo>
                <a:lnTo>
                  <a:pt x="0" y="3546858"/>
                </a:lnTo>
                <a:close/>
                <a:moveTo>
                  <a:pt x="16523" y="0"/>
                </a:moveTo>
                <a:lnTo>
                  <a:pt x="12192001" y="0"/>
                </a:lnTo>
                <a:lnTo>
                  <a:pt x="12192001" y="304150"/>
                </a:lnTo>
                <a:lnTo>
                  <a:pt x="6671812" y="1783280"/>
                </a:lnTo>
                <a:close/>
              </a:path>
            </a:pathLst>
          </a:cu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prstClr val="white"/>
              </a:solidFill>
              <a:latin typeface="한컴 백제 M"/>
              <a:ea typeface="한컴 백제 M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05024" y="2856808"/>
            <a:ext cx="5781951" cy="11443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prstClr val="white"/>
                </a:solidFill>
                <a:latin typeface="HY울릉도B"/>
                <a:ea typeface="HY울릉도B"/>
              </a:rPr>
              <a:t>AFP</a:t>
            </a:r>
            <a:r>
              <a:rPr lang="ko-KR" altLang="en-US">
                <a:solidFill>
                  <a:prstClr val="white"/>
                </a:solidFill>
                <a:latin typeface="HY울릉도B"/>
                <a:ea typeface="HY울릉도B"/>
              </a:rPr>
              <a:t> </a:t>
            </a:r>
            <a:r>
              <a:rPr lang="en-US" altLang="ko-KR">
                <a:solidFill>
                  <a:prstClr val="white"/>
                </a:solidFill>
                <a:latin typeface="HY울릉도B"/>
                <a:ea typeface="HY울릉도B"/>
              </a:rPr>
              <a:t>(All Financial Products)</a:t>
            </a:r>
            <a:r>
              <a:rPr lang="ko-KR" altLang="en-US">
                <a:solidFill>
                  <a:prstClr val="white"/>
                </a:solidFill>
                <a:latin typeface="HY울릉도B"/>
                <a:ea typeface="HY울릉도B"/>
              </a:rPr>
              <a:t> </a:t>
            </a:r>
            <a:r>
              <a:rPr lang="en-US" altLang="ko-KR">
                <a:solidFill>
                  <a:prstClr val="white"/>
                </a:solidFill>
                <a:latin typeface="HY울릉도B"/>
                <a:ea typeface="HY울릉도B"/>
              </a:rPr>
              <a:t>Project</a:t>
            </a:r>
          </a:p>
        </p:txBody>
      </p:sp>
      <p:pic>
        <p:nvPicPr>
          <p:cNvPr id="2050" name="Picture 2" descr="C:\Users\rladu\Desktop\logoWhite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025063" y="-88218"/>
            <a:ext cx="2166938" cy="4508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05578 L 1.19636 0.6335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0.04121 L -1.22786 -0.54491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8 -0.00093 L -1.22344 0.58333 " pathEditMode="relative" rAng="0" ptsTypes="AA">
                                      <p:cBhvr>
                                        <p:cTn id="10" dur="2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7.40741E-7 L -1.34674 0.62199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3" animBg="1"/>
      <p:bldP spid="25" grpId="0" animBg="1"/>
      <p:bldP spid="28" grpId="1" animBg="1"/>
      <p:bldP spid="29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2"/>
            <a:ext cx="1512843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개발환경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427896" y="4431971"/>
            <a:ext cx="1808665" cy="4250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4789183" y="4317597"/>
            <a:ext cx="2059575" cy="6537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648917" y="5276687"/>
            <a:ext cx="1994786" cy="11602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1049553" y="1626363"/>
            <a:ext cx="1611964" cy="8711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6283443" y="1901847"/>
            <a:ext cx="1712829" cy="4212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8" cstate="print"/>
          <a:stretch>
            <a:fillRect/>
          </a:stretch>
        </p:blipFill>
        <p:spPr>
          <a:xfrm>
            <a:off x="8295425" y="1594972"/>
            <a:ext cx="1346746" cy="8734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 cstate="print"/>
          <a:stretch>
            <a:fillRect/>
          </a:stretch>
        </p:blipFill>
        <p:spPr>
          <a:xfrm>
            <a:off x="3987922" y="1602470"/>
            <a:ext cx="2102537" cy="8268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10" cstate="print"/>
          <a:stretch>
            <a:fillRect/>
          </a:stretch>
        </p:blipFill>
        <p:spPr>
          <a:xfrm>
            <a:off x="7602683" y="3203029"/>
            <a:ext cx="1165813" cy="54678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1" cstate="print"/>
          <a:stretch>
            <a:fillRect/>
          </a:stretch>
        </p:blipFill>
        <p:spPr>
          <a:xfrm>
            <a:off x="4506789" y="3160210"/>
            <a:ext cx="1002340" cy="6324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 cstate="print"/>
          <a:stretch>
            <a:fillRect/>
          </a:stretch>
        </p:blipFill>
        <p:spPr>
          <a:xfrm>
            <a:off x="2894213" y="3149520"/>
            <a:ext cx="980512" cy="63441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3" cstate="print"/>
          <a:stretch>
            <a:fillRect/>
          </a:stretch>
        </p:blipFill>
        <p:spPr>
          <a:xfrm>
            <a:off x="6192085" y="3160209"/>
            <a:ext cx="947773" cy="6324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4" cstate="print"/>
          <a:stretch>
            <a:fillRect/>
          </a:stretch>
        </p:blipFill>
        <p:spPr>
          <a:xfrm>
            <a:off x="8149728" y="4294158"/>
            <a:ext cx="1990666" cy="70066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5" cstate="print"/>
          <a:stretch>
            <a:fillRect/>
          </a:stretch>
        </p:blipFill>
        <p:spPr>
          <a:xfrm>
            <a:off x="2383654" y="1505361"/>
            <a:ext cx="1604268" cy="1068843"/>
          </a:xfrm>
          <a:prstGeom prst="rect">
            <a:avLst/>
          </a:prstGeom>
        </p:spPr>
      </p:pic>
      <p:pic>
        <p:nvPicPr>
          <p:cNvPr id="28" name="그림 27" descr="KakaoTalk_20170201_154048176.png"/>
          <p:cNvPicPr>
            <a:picLocks noChangeAspect="1"/>
          </p:cNvPicPr>
          <p:nvPr/>
        </p:nvPicPr>
        <p:blipFill rotWithShape="1">
          <a:blip r:embed="rId16" cstate="print"/>
          <a:stretch>
            <a:fillRect/>
          </a:stretch>
        </p:blipFill>
        <p:spPr>
          <a:xfrm>
            <a:off x="3412229" y="5122032"/>
            <a:ext cx="1160538" cy="1154960"/>
          </a:xfrm>
          <a:prstGeom prst="rect">
            <a:avLst/>
          </a:prstGeom>
        </p:spPr>
      </p:pic>
      <p:pic>
        <p:nvPicPr>
          <p:cNvPr id="29" name="그림 28" descr="mybatis.png"/>
          <p:cNvPicPr>
            <a:picLocks noChangeAspect="1"/>
          </p:cNvPicPr>
          <p:nvPr/>
        </p:nvPicPr>
        <p:blipFill rotWithShape="1">
          <a:blip r:embed="rId17" cstate="print"/>
          <a:stretch>
            <a:fillRect/>
          </a:stretch>
        </p:blipFill>
        <p:spPr>
          <a:xfrm>
            <a:off x="9936522" y="1377979"/>
            <a:ext cx="1143000" cy="1143000"/>
          </a:xfrm>
          <a:prstGeom prst="rect">
            <a:avLst/>
          </a:prstGeom>
        </p:spPr>
      </p:pic>
      <p:pic>
        <p:nvPicPr>
          <p:cNvPr id="3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18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935" y="1018847"/>
            <a:ext cx="2259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5977" y="1303178"/>
            <a:ext cx="5173461" cy="509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935" y="1018847"/>
            <a:ext cx="2259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삭제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146" name="Picture 2" descr="C:\Users\babyy\Desktop\시퀀스\admin_bot_delete.PNG"/>
          <p:cNvPicPr>
            <a:picLocks noChangeAspect="1" noChangeArrowheads="1"/>
          </p:cNvPicPr>
          <p:nvPr/>
        </p:nvPicPr>
        <p:blipFill rotWithShape="1">
          <a:blip r:embed="rId3" cstate="print"/>
          <a:srcRect b="8640"/>
          <a:stretch>
            <a:fillRect/>
          </a:stretch>
        </p:blipFill>
        <p:spPr>
          <a:xfrm>
            <a:off x="3240723" y="1446213"/>
            <a:ext cx="6218328" cy="509682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babyy\Desktop\시퀀스\admin_bot_update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583815" y="1527810"/>
            <a:ext cx="6840837" cy="5076190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3935" y="1018847"/>
            <a:ext cx="2259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수정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160" y="1006929"/>
            <a:ext cx="1544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생성(1/2)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443587" y="1643491"/>
            <a:ext cx="9304826" cy="47004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0585" y="1006929"/>
            <a:ext cx="1611630" cy="36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생성(2/2)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672206" y="1647309"/>
            <a:ext cx="8847587" cy="4597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7685" y="1006929"/>
            <a:ext cx="23260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내 코코넛 보기&amp;삭제(1/2)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824619" y="1748086"/>
            <a:ext cx="8542761" cy="423268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485" y="1006929"/>
            <a:ext cx="2392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내 코코넛 보기&amp;삭제(2/2)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738616" y="1715419"/>
            <a:ext cx="8687553" cy="42980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085" y="1006929"/>
            <a:ext cx="1992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리스트(관리자)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826736" y="1748644"/>
            <a:ext cx="6538526" cy="3864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310" y="1006929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615051" y="1942971"/>
            <a:ext cx="8961897" cy="35163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310" y="1006929"/>
            <a:ext cx="1430655" cy="36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비교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342824" y="1954402"/>
            <a:ext cx="7506350" cy="35343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3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개발기간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310" y="1006929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721190" y="1650084"/>
            <a:ext cx="8885690" cy="43742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7210" y="1006929"/>
            <a:ext cx="2297430" cy="36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목록&amp;상세보기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605796" y="2207493"/>
            <a:ext cx="9007621" cy="298729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310" y="1006929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삭제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799582" y="1453023"/>
            <a:ext cx="8565623" cy="49452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6310" y="1006929"/>
            <a:ext cx="1430655" cy="3627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수정</a:t>
            </a:r>
          </a:p>
        </p:txBody>
      </p:sp>
      <p:pic>
        <p:nvPicPr>
          <p:cNvPr id="2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081554" y="1662058"/>
            <a:ext cx="7811176" cy="440474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3349625" y="3050029"/>
            <a:ext cx="5544504" cy="75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4 기능 소개 &amp; 구현</a:t>
            </a: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4000500" y="2472873"/>
            <a:ext cx="6534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8948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회원가입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8194" name="Picture 2" descr="C:\Users\rladu\Desktop\최종프로젝트\우리조 ppt\pic\메인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392292"/>
            <a:ext cx="10042507" cy="4935937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6457950" y="4695826"/>
            <a:ext cx="695325" cy="3619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7550" y="4876800"/>
            <a:ext cx="1085850" cy="293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4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4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8948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회원가입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42" name="Picture 2" descr="C:\Users\rladu\Desktop\최종프로젝트\우리조 ppt\pic\약관동의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16972"/>
            <a:ext cx="10026179" cy="4731428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5155407" y="3024190"/>
            <a:ext cx="264318" cy="180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7566" y="2762250"/>
            <a:ext cx="786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rgbClr val="FF0000"/>
                </a:solidFill>
                <a:latin typeface="한컴 백제 M"/>
                <a:ea typeface="한컴 백제 M"/>
              </a:rPr>
              <a:t>체크</a:t>
            </a:r>
            <a:r>
              <a:rPr lang="en-US" altLang="ko-KR" sz="16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6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17332" y="4271965"/>
            <a:ext cx="264318" cy="180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39966" y="4010025"/>
            <a:ext cx="786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rgbClr val="FF0000"/>
                </a:solidFill>
                <a:latin typeface="한컴 백제 M"/>
                <a:ea typeface="한컴 백제 M"/>
              </a:rPr>
              <a:t>체크</a:t>
            </a:r>
            <a:r>
              <a:rPr lang="en-US" altLang="ko-KR" sz="16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6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93532" y="5795966"/>
            <a:ext cx="680478" cy="180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33188" y="5534025"/>
            <a:ext cx="4510962" cy="26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FF0000"/>
                </a:solidFill>
                <a:latin typeface="한컴 백제 M"/>
                <a:ea typeface="한컴 백제 M"/>
              </a:rPr>
              <a:t>동의를 하지 않는다면</a:t>
            </a:r>
            <a:r>
              <a:rPr lang="en-US" altLang="ko-KR" sz="1200">
                <a:solidFill>
                  <a:srgbClr val="FF0000"/>
                </a:solidFill>
                <a:latin typeface="한컴 백제 M"/>
                <a:ea typeface="한컴 백제 M"/>
              </a:rPr>
              <a:t>?</a:t>
            </a:r>
            <a:endParaRPr lang="ko-KR" altLang="en-US" sz="12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4081462" y="3265193"/>
            <a:ext cx="4029075" cy="106621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  <p:bldP spid="3" grpId="3"/>
      <p:bldP spid="10" grpId="4" animBg="1"/>
      <p:bldP spid="11" grpId="5"/>
      <p:bldP spid="12" grpId="1" animBg="1"/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2510" y="1006929"/>
            <a:ext cx="17830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정보 중복검사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1267" name="Picture 3" descr="C:\Users\rladu\Desktop\최종프로젝트\우리조 ppt\pic\회원중복검사 빈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52575"/>
            <a:ext cx="10190655" cy="4703846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6791325" y="3028950"/>
            <a:ext cx="742950" cy="323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48525" y="2690396"/>
            <a:ext cx="179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6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6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11268" name="Picture 4" descr="C:\Users\rladu\Desktop\최종프로젝트\우리조 ppt\pic\중복체크 달력만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577013" y="3429000"/>
            <a:ext cx="1804815" cy="170572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8948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회원가입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9219" name="Picture 3" descr="C:\Users\rladu\Desktop\최종프로젝트\우리조 ppt\pic\회원가입정보입력 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07863"/>
            <a:ext cx="10068290" cy="4892937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6591300" y="2943225"/>
            <a:ext cx="619125" cy="3238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48500" y="2604671"/>
            <a:ext cx="14922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4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4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9223" name="Picture 7" descr="C:\Users\rladu\Desktop\최종프로젝트\우리조 ppt\pic\회원가입화면 아이디 중복있음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3746273" y="2110120"/>
            <a:ext cx="2627266" cy="1099055"/>
          </a:xfrm>
          <a:prstGeom prst="rect">
            <a:avLst/>
          </a:prstGeom>
          <a:noFill/>
        </p:spPr>
      </p:pic>
      <p:sp>
        <p:nvSpPr>
          <p:cNvPr id="13" name="타원 12"/>
          <p:cNvSpPr/>
          <p:nvPr/>
        </p:nvSpPr>
        <p:spPr>
          <a:xfrm>
            <a:off x="5330190" y="2381250"/>
            <a:ext cx="371475" cy="2234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7370" y="2173188"/>
            <a:ext cx="1790700" cy="263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2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2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6273" y="2773948"/>
            <a:ext cx="2618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575175" y="2381250"/>
            <a:ext cx="383540" cy="1846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600">
                <a:latin typeface="HyhwpEQ"/>
                <a:ea typeface="HyhwpEQ"/>
              </a:rPr>
              <a:t>admin</a:t>
            </a:r>
            <a:endParaRPr lang="ko-KR" altLang="en-US" sz="600">
              <a:latin typeface="HyhwpEQ"/>
              <a:ea typeface="HyhwpEQ"/>
            </a:endParaRPr>
          </a:p>
        </p:txBody>
      </p:sp>
      <p:pic>
        <p:nvPicPr>
          <p:cNvPr id="9224" name="Picture 8"/>
          <p:cNvPicPr>
            <a:picLocks noChangeAspect="1" noChangeArrowheads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3802116" y="2450186"/>
            <a:ext cx="2292950" cy="935841"/>
          </a:xfrm>
          <a:prstGeom prst="rect">
            <a:avLst/>
          </a:prstGeom>
          <a:noFill/>
        </p:spPr>
      </p:pic>
      <p:sp>
        <p:nvSpPr>
          <p:cNvPr id="24" name="타원 23"/>
          <p:cNvSpPr/>
          <p:nvPr/>
        </p:nvSpPr>
        <p:spPr>
          <a:xfrm>
            <a:off x="5418415" y="2871787"/>
            <a:ext cx="528400" cy="2428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8175" y="2604671"/>
            <a:ext cx="14922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2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2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10" grpId="0"/>
      <p:bldP spid="13" grpId="2" animBg="1"/>
      <p:bldP spid="13" grpId="5" animBg="1"/>
      <p:bldP spid="14" grpId="3"/>
      <p:bldP spid="14" grpId="6"/>
      <p:bldP spid="4" grpId="4"/>
      <p:bldP spid="4" grpId="7"/>
      <p:bldP spid="24" grpId="8" animBg="1"/>
      <p:bldP spid="25" grpId="9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2"/>
            <a:ext cx="1512843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개발기간</a:t>
            </a:r>
          </a:p>
        </p:txBody>
      </p:sp>
      <p:pic>
        <p:nvPicPr>
          <p:cNvPr id="21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26520" y="1944116"/>
          <a:ext cx="10107644" cy="2732490"/>
        </p:xfrm>
        <a:graphic>
          <a:graphicData uri="http://schemas.openxmlformats.org/drawingml/2006/table">
            <a:tbl>
              <a:tblPr firstCol="1" bandRow="1">
                <a:tableStyleId>{B301B821-A1FF-4177-AEE7-76D212191A09}</a:tableStyleId>
              </a:tblPr>
              <a:tblGrid>
                <a:gridCol w="2128345"/>
                <a:gridCol w="1604516"/>
                <a:gridCol w="1603375"/>
                <a:gridCol w="1676256"/>
                <a:gridCol w="1570351"/>
                <a:gridCol w="1524801"/>
              </a:tblGrid>
              <a:tr h="101738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1주차</a:t>
                      </a:r>
                    </a:p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2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(03/06~11)</a:t>
                      </a:r>
                      <a:endParaRPr lang="ko-KR" altLang="en-US" sz="1400" b="1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2주차</a:t>
                      </a:r>
                    </a:p>
                    <a:p>
                      <a:pPr marL="0" indent="0" algn="ctr" defTabSz="914400" eaLnBrk="0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2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(03/12~18)</a:t>
                      </a:r>
                      <a:endParaRPr lang="ko-KR" altLang="en-US" sz="1200" b="1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3주차</a:t>
                      </a:r>
                    </a:p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2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(03/19~25)</a:t>
                      </a:r>
                      <a:endParaRPr lang="ko-KR" altLang="en-US" sz="1200" b="1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4주차</a:t>
                      </a:r>
                    </a:p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2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(03/26~  04/01)</a:t>
                      </a:r>
                      <a:endParaRPr lang="ko-KR" altLang="en-US" sz="1200" b="1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5주차</a:t>
                      </a:r>
                    </a:p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200" kern="1200">
                          <a:solidFill>
                            <a:schemeClr val="bg1"/>
                          </a:solidFill>
                          <a:latin typeface="한컴 백제 M"/>
                          <a:ea typeface="한컴 백제 M"/>
                        </a:rPr>
                        <a:t>(04/02~09)</a:t>
                      </a:r>
                      <a:endParaRPr lang="ko-KR" altLang="en-US" sz="1200" b="1" kern="1200">
                        <a:solidFill>
                          <a:schemeClr val="bg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0856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latin typeface="한컴 백제 M"/>
                          <a:ea typeface="한컴 백제 M"/>
                        </a:rPr>
                        <a:t>계획/설계</a:t>
                      </a:r>
                      <a:endParaRPr lang="ko-KR" altLang="en-US" sz="1400" b="0" kern="1200">
                        <a:solidFill>
                          <a:schemeClr val="tx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0856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latin typeface="한컴 백제 M"/>
                          <a:ea typeface="한컴 백제 M"/>
                        </a:rPr>
                        <a:t>개발구현</a:t>
                      </a:r>
                      <a:endParaRPr lang="ko-KR" altLang="en-US" sz="1400" b="0" kern="1200">
                        <a:solidFill>
                          <a:schemeClr val="tx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80665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latin typeface="한컴 백제 M"/>
                          <a:ea typeface="한컴 백제 M"/>
                        </a:rPr>
                        <a:t>테스트</a:t>
                      </a:r>
                      <a:endParaRPr lang="ko-KR" altLang="en-US" sz="1400" b="0" kern="1200">
                        <a:solidFill>
                          <a:schemeClr val="tx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08566"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r>
                        <a:rPr lang="en-US" altLang="ko-KR" sz="1400" kern="1200">
                          <a:latin typeface="한컴 백제 M"/>
                          <a:ea typeface="한컴 백제 M"/>
                        </a:rPr>
                        <a:t>디자인 &amp; PPT</a:t>
                      </a:r>
                      <a:endParaRPr lang="ko-KR" altLang="en-US" sz="1400" b="0" kern="1200">
                        <a:solidFill>
                          <a:schemeClr val="tx1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lang="ko-KR" altLang="en-US"/>
                      </a:pPr>
                      <a:endParaRPr lang="ko-KR" altLang="en-US" sz="1200" b="0" kern="1200">
                        <a:solidFill>
                          <a:schemeClr val="accent4"/>
                        </a:solidFill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>
            <a:off x="3186522" y="3173506"/>
            <a:ext cx="139999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953754" y="3590365"/>
            <a:ext cx="4248952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8283476" y="3993776"/>
            <a:ext cx="2124476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9681882" y="4464423"/>
            <a:ext cx="1452441" cy="0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89484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회원가입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060922" y="1507863"/>
            <a:ext cx="10121429" cy="4892937"/>
          </a:xfrm>
          <a:prstGeom prst="rect">
            <a:avLst/>
          </a:prstGeom>
          <a:noFill/>
        </p:spPr>
      </p:pic>
      <p:pic>
        <p:nvPicPr>
          <p:cNvPr id="12290" name="Picture 2" descr="C:\Users\rladu\Desktop\최종프로젝트\우리조 ppt\pic\중복체크 달력만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5553551" y="4054349"/>
            <a:ext cx="1084897" cy="1025334"/>
          </a:xfrm>
          <a:prstGeom prst="rect">
            <a:avLst/>
          </a:prstGeom>
          <a:noFill/>
        </p:spPr>
      </p:pic>
      <p:sp>
        <p:nvSpPr>
          <p:cNvPr id="20" name="타원 19"/>
          <p:cNvSpPr/>
          <p:nvPr/>
        </p:nvSpPr>
        <p:spPr>
          <a:xfrm>
            <a:off x="6758940" y="4487711"/>
            <a:ext cx="868680" cy="2392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80471" y="4064605"/>
            <a:ext cx="2093741" cy="295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4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4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12291" name="Picture 3" descr="C:\Users\rladu\Desktop\최종프로젝트\우리조 ppt\pic\회원가입 주소검색 빈화면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4610646" y="2941985"/>
            <a:ext cx="2469826" cy="2755184"/>
          </a:xfrm>
          <a:prstGeom prst="rect">
            <a:avLst/>
          </a:prstGeom>
          <a:noFill/>
        </p:spPr>
      </p:pic>
      <p:pic>
        <p:nvPicPr>
          <p:cNvPr id="12292" name="Picture 4" descr="C:\Users\rladu\Desktop\최종프로젝트\우리조 ppt\pic\홍길동로 나온거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4610646" y="2908198"/>
            <a:ext cx="2844230" cy="2755185"/>
          </a:xfrm>
          <a:prstGeom prst="rect">
            <a:avLst/>
          </a:prstGeom>
          <a:noFill/>
        </p:spPr>
      </p:pic>
      <p:pic>
        <p:nvPicPr>
          <p:cNvPr id="12293" name="Picture 5" descr="C:\Users\rladu\Desktop\최종프로젝트\우리조 ppt\pic\홍길동로 주소검색 나온거.PNG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4624386" y="2925377"/>
            <a:ext cx="2943225" cy="2738006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4946878" y="4319577"/>
            <a:ext cx="134914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6" descr="C:\Users\rladu\Desktop\최종프로젝트\우리조 ppt\pic\회원가입완료.PNG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3306148" y="1511039"/>
            <a:ext cx="5630976" cy="4623061"/>
          </a:xfrm>
          <a:prstGeom prst="rect">
            <a:avLst/>
          </a:prstGeom>
          <a:noFill/>
        </p:spPr>
      </p:pic>
      <p:sp>
        <p:nvSpPr>
          <p:cNvPr id="27" name="타원 26"/>
          <p:cNvSpPr/>
          <p:nvPr/>
        </p:nvSpPr>
        <p:spPr>
          <a:xfrm>
            <a:off x="4754711" y="5519581"/>
            <a:ext cx="798840" cy="355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1"/>
      <p:bldP spid="27" grpId="2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5385" y="1036395"/>
            <a:ext cx="1163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아이디 찾기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4098" name="Picture 2" descr="C:\Users\rladu\Desktop\최종프로젝트\우리조 ppt\pic\아이디비번찾기 폼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68450"/>
            <a:ext cx="10042507" cy="4729389"/>
          </a:xfrm>
          <a:prstGeom prst="rect">
            <a:avLst/>
          </a:prstGeom>
          <a:noFill/>
        </p:spPr>
      </p:pic>
      <p:pic>
        <p:nvPicPr>
          <p:cNvPr id="4099" name="Picture 3" descr="C:\Users\rladu\Desktop\최종프로젝트\우리조 ppt\pic\아이디찾기 정보입력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60922" y="1581149"/>
            <a:ext cx="10042506" cy="4729389"/>
          </a:xfrm>
          <a:prstGeom prst="rect">
            <a:avLst/>
          </a:prstGeom>
          <a:noFill/>
        </p:spPr>
      </p:pic>
      <p:sp>
        <p:nvSpPr>
          <p:cNvPr id="23" name="타원 22"/>
          <p:cNvSpPr/>
          <p:nvPr/>
        </p:nvSpPr>
        <p:spPr>
          <a:xfrm>
            <a:off x="5639262" y="2571750"/>
            <a:ext cx="885826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4019550" y="2489835"/>
            <a:ext cx="194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5462097" y="2489835"/>
            <a:ext cx="412923" cy="57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6814185" y="2506980"/>
            <a:ext cx="6686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1060921" y="1581149"/>
            <a:ext cx="10263024" cy="4729389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302692" y="2359030"/>
            <a:ext cx="845820" cy="24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5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05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05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4105" name="그림 4104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1061357" y="1578201"/>
            <a:ext cx="10246178" cy="47163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1"/>
      <p:bldP spid="34" grpId="2"/>
      <p:bldP spid="4105" grpId="3" bldLvl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9660" y="1036395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비밀번호 찾기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5122" name="Picture 2" descr="C:\Users\rladu\Desktop\최종프로젝트\우리조 ppt\pic\아이디비번찾기 폼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539239"/>
            <a:ext cx="10059361" cy="4758322"/>
          </a:xfrm>
          <a:prstGeom prst="rect">
            <a:avLst/>
          </a:prstGeom>
          <a:noFill/>
        </p:spPr>
      </p:pic>
      <p:pic>
        <p:nvPicPr>
          <p:cNvPr id="5123" name="Picture 3" descr="C:\Users\rladu\Desktop\최종프로젝트\우리조 ppt\pic\비번찾기정보입력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60921" y="1539239"/>
            <a:ext cx="10059361" cy="4758322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5691182" y="4364559"/>
            <a:ext cx="798840" cy="3551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496787" y="4313759"/>
            <a:ext cx="7831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690587" y="4315868"/>
            <a:ext cx="1925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973287" y="4315868"/>
            <a:ext cx="1798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77940" y="4221480"/>
            <a:ext cx="12573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5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05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05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5124" name="Picture 4" descr="C:\Users\rladu\Desktop\최종프로젝트\우리조 ppt\pic\비번메일전송완료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4089797" y="1539239"/>
            <a:ext cx="3766979" cy="1450985"/>
          </a:xfrm>
          <a:prstGeom prst="rect">
            <a:avLst/>
          </a:prstGeom>
          <a:noFill/>
        </p:spPr>
      </p:pic>
      <p:pic>
        <p:nvPicPr>
          <p:cNvPr id="5125" name="Picture 5" descr="C:\Users\rladu\Desktop\최종프로젝트\우리조 ppt\pic\이메일온거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2095658" y="1978980"/>
            <a:ext cx="8564563" cy="1265243"/>
          </a:xfrm>
          <a:prstGeom prst="rect">
            <a:avLst/>
          </a:prstGeom>
          <a:noFill/>
        </p:spPr>
      </p:pic>
      <p:pic>
        <p:nvPicPr>
          <p:cNvPr id="5126" name="Picture 6" descr="C:\Users\rladu\Desktop\최종프로젝트\우리조 ppt\pic\이메일온거상세보기.PNG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3261359" y="3491577"/>
            <a:ext cx="5658485" cy="145980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3800" y="1010725"/>
            <a:ext cx="716915" cy="358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로그인</a:t>
            </a:r>
          </a:p>
        </p:txBody>
      </p:sp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8" name="Picture 4" descr="C:\Users\rladu\Desktop\최종프로젝트\우리조 ppt\pic\메인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461988"/>
            <a:ext cx="10090008" cy="4842445"/>
          </a:xfrm>
          <a:prstGeom prst="rect">
            <a:avLst/>
          </a:prstGeom>
          <a:noFill/>
        </p:spPr>
      </p:pic>
      <p:pic>
        <p:nvPicPr>
          <p:cNvPr id="1029" name="Picture 5" descr="C:\Users\rladu\Desktop\최종프로젝트\우리조 ppt\pic\로그인성공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84672" y="1640118"/>
            <a:ext cx="10090008" cy="4036287"/>
          </a:xfrm>
          <a:prstGeom prst="rect">
            <a:avLst/>
          </a:prstGeom>
          <a:noFill/>
        </p:spPr>
      </p:pic>
      <p:pic>
        <p:nvPicPr>
          <p:cNvPr id="1031" name="Picture 7" descr="C:\Users\rladu\Desktop\최종프로젝트\우리조 ppt\pic\로그인실패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060922" y="1485937"/>
            <a:ext cx="10090008" cy="484244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281965" y="547680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6835" y="-36583"/>
            <a:ext cx="2125980" cy="5680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0635" y="548192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자동 로그아웃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2" name="Picture 4" descr="C:\Users\rladu\Desktop\최종프로젝트\우리조 ppt\pic\핀인덱스 반토막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12830" y="1039444"/>
            <a:ext cx="10175456" cy="5272456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7410450" y="1708150"/>
            <a:ext cx="13525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8382000" y="1543050"/>
            <a:ext cx="450850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72500" y="1358900"/>
            <a:ext cx="641350" cy="24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0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0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2053" name="Picture 5" descr="C:\Users\rladu\Desktop\최종프로젝트\우리조 ppt\pic\시간연장완료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734175" y="1533525"/>
            <a:ext cx="2162175" cy="219075"/>
          </a:xfrm>
          <a:prstGeom prst="rect">
            <a:avLst/>
          </a:prstGeom>
          <a:noFill/>
        </p:spPr>
      </p:pic>
      <p:pic>
        <p:nvPicPr>
          <p:cNvPr id="2055" name="Picture 7" descr="C:\Users\rladu\Desktop\최종프로젝트\우리조 ppt\pic\자동로그아웃완료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112830" y="1039444"/>
            <a:ext cx="10175456" cy="527245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3" animBg="1"/>
      <p:bldP spid="8" grpId="0"/>
      <p:bldP spid="8" grpId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281965" y="547680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6835" y="-36583"/>
            <a:ext cx="2125980" cy="5680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1110" y="548192"/>
            <a:ext cx="17830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로그아웃 버튼 기능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2" name="Picture 4" descr="C:\Users\rladu\Desktop\최종프로젝트\우리조 ppt\pic\핀인덱스 반토막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12830" y="1039444"/>
            <a:ext cx="9994081" cy="5178476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8743950" y="1511300"/>
            <a:ext cx="425450" cy="24765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56675" y="1360815"/>
            <a:ext cx="673100" cy="247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05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05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05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3074" name="Picture 2" descr="C:\Users\rladu\Desktop\최종프로젝트\우리조 ppt\pic\로그아웃할래말래.JP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112830" y="1039444"/>
            <a:ext cx="9994081" cy="5178476"/>
          </a:xfrm>
          <a:prstGeom prst="rect">
            <a:avLst/>
          </a:prstGeom>
          <a:noFill/>
        </p:spPr>
      </p:pic>
      <p:sp>
        <p:nvSpPr>
          <p:cNvPr id="4" name="타원 3"/>
          <p:cNvSpPr/>
          <p:nvPr/>
        </p:nvSpPr>
        <p:spPr>
          <a:xfrm>
            <a:off x="6241774" y="1465116"/>
            <a:ext cx="583096" cy="267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3075" name="Picture 3" descr="C:\Users\rladu\Desktop\최종프로젝트\우리조 ppt\pic\로그아웃완료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112830" y="1039444"/>
            <a:ext cx="9994081" cy="5178476"/>
          </a:xfrm>
          <a:prstGeom prst="rect">
            <a:avLst/>
          </a:prstGeom>
          <a:noFill/>
        </p:spPr>
      </p:pic>
      <p:pic>
        <p:nvPicPr>
          <p:cNvPr id="3076" name="Picture 4" descr="C:\Users\rladu\Desktop\최종프로젝트\우리조 ppt\pic\메인화면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1112829" y="1039444"/>
            <a:ext cx="9994081" cy="51784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73788" y="1881809"/>
            <a:ext cx="38828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메인화면으로 이동 완료</a:t>
            </a:r>
          </a:p>
        </p:txBody>
      </p:sp>
      <p:pic>
        <p:nvPicPr>
          <p:cNvPr id="3077" name="Picture 5" descr="C:\Users\rladu\Desktop\최종프로젝트\우리조 ppt\pic\시계 소스1.PNG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218455" y="1491620"/>
            <a:ext cx="3009900" cy="3600450"/>
          </a:xfrm>
          <a:prstGeom prst="rect">
            <a:avLst/>
          </a:prstGeom>
          <a:noFill/>
        </p:spPr>
      </p:pic>
      <p:pic>
        <p:nvPicPr>
          <p:cNvPr id="3078" name="Picture 6" descr="C:\Users\rladu\Desktop\최종프로젝트\우리조 ppt\pic\시계소스2.PNG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3540502" y="1465116"/>
            <a:ext cx="2886011" cy="3515250"/>
          </a:xfrm>
          <a:prstGeom prst="rect">
            <a:avLst/>
          </a:prstGeom>
          <a:noFill/>
        </p:spPr>
      </p:pic>
      <p:pic>
        <p:nvPicPr>
          <p:cNvPr id="3079" name="Picture 7" descr="C:\Users\rladu\Desktop\최종프로젝트\우리조 ppt\pic\시계소스3last.PNG"/>
          <p:cNvPicPr>
            <a:picLocks noChangeAspect="1" noChangeArrowheads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>
          <a:xfrm>
            <a:off x="6689607" y="1465116"/>
            <a:ext cx="5207236" cy="352055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273035" y="970753"/>
            <a:ext cx="4306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Ajax 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자동 로그아웃 관련 소스코드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/>
      <p:bldP spid="4" grpId="2" animBg="1"/>
      <p:bldP spid="4" grpId="3" animBg="1"/>
      <p:bldP spid="5" grpId="4"/>
      <p:bldP spid="6" grpId="5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281965" y="547680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6835" y="-36583"/>
            <a:ext cx="2125980" cy="5680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2800" spc="-145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7610" y="127391"/>
            <a:ext cx="1268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-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마이페이지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 descr="C:\Users\rladu\Desktop\최종프로젝트\우리조 ppt\pic\마이페이지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417485" y="548192"/>
            <a:ext cx="11711015" cy="604515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489371" y="3535456"/>
            <a:ext cx="3592061" cy="35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내 개인정보 </a:t>
            </a:r>
            <a:r>
              <a:rPr lang="ko-KR" altLang="en-US" b="1">
                <a:solidFill>
                  <a:srgbClr val="FF0000"/>
                </a:solidFill>
                <a:latin typeface="한컴 백제 M"/>
                <a:ea typeface="한컴 백제 M"/>
              </a:rPr>
              <a:t>화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35901" y="6015388"/>
            <a:ext cx="144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가입상품 조회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8469" y="3496324"/>
            <a:ext cx="3592061" cy="359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메뉴 링크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99027" y="6039170"/>
            <a:ext cx="3592061" cy="35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은행 정보 소개</a:t>
            </a:r>
          </a:p>
        </p:txBody>
      </p:sp>
    </p:spTree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75385" y="1046667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정보수정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7172" name="Picture 4" descr="C:\Users\rladu\Desktop\최종프로젝트\우리조 ppt\pic\정보수정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530298"/>
            <a:ext cx="10089678" cy="4781601"/>
          </a:xfrm>
          <a:prstGeom prst="rect">
            <a:avLst/>
          </a:prstGeom>
          <a:noFill/>
        </p:spPr>
      </p:pic>
      <p:pic>
        <p:nvPicPr>
          <p:cNvPr id="7173" name="Picture 5" descr="C:\Users\rladu\Desktop\최종프로젝트\우리조 ppt\pic\정보수정 입력다함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60920" y="1530298"/>
            <a:ext cx="10089680" cy="4781601"/>
          </a:xfrm>
          <a:prstGeom prst="rect">
            <a:avLst/>
          </a:prstGeom>
          <a:noFill/>
        </p:spPr>
      </p:pic>
      <p:pic>
        <p:nvPicPr>
          <p:cNvPr id="7174" name="Picture 6" descr="C:\Users\rladu\Desktop\최종프로젝트\우리조 ppt\pic\홍길동로 주소검색 나온거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6476999" y="3286125"/>
            <a:ext cx="2619375" cy="2476500"/>
          </a:xfrm>
          <a:prstGeom prst="rect">
            <a:avLst/>
          </a:prstGeom>
          <a:noFill/>
        </p:spPr>
      </p:pic>
      <p:sp>
        <p:nvSpPr>
          <p:cNvPr id="3" name="타원 2"/>
          <p:cNvSpPr/>
          <p:nvPr/>
        </p:nvSpPr>
        <p:spPr>
          <a:xfrm>
            <a:off x="5324475" y="5229225"/>
            <a:ext cx="552450" cy="219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7175" name="Picture 7" descr="C:\Users\rladu\Desktop\최종프로젝트\우리조 ppt\pic\정보수정완료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1050131" y="1530298"/>
            <a:ext cx="10100469" cy="478160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6810" y="1059981"/>
            <a:ext cx="98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탈퇴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 descr="C:\Users\rladu\Desktop\최종프로젝트\우리조 ppt\pic\마이페이지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33400" y="1429312"/>
            <a:ext cx="11074400" cy="5028637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3452337" y="3268980"/>
            <a:ext cx="586263" cy="190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400" y="3067883"/>
            <a:ext cx="9448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1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1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1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960" y="422666"/>
            <a:ext cx="24022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335" y="1054194"/>
            <a:ext cx="98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탈퇴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146" name="Picture 2" descr="C:\Users\rladu\Desktop\최종프로젝트\우리조 ppt\pic\회원탈퇴 화면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524001"/>
            <a:ext cx="10076978" cy="4775200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5461000" y="4622800"/>
            <a:ext cx="638411" cy="317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92800" y="4368800"/>
            <a:ext cx="2324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200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 sz="1200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 sz="1200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6147" name="Picture 3" descr="C:\Users\rladu\Desktop\최종프로젝트\우리조 ppt\pic\탈퇴물어보기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60921" y="1790700"/>
            <a:ext cx="10076979" cy="4708525"/>
          </a:xfrm>
          <a:prstGeom prst="rect">
            <a:avLst/>
          </a:prstGeom>
          <a:noFill/>
        </p:spPr>
      </p:pic>
      <p:sp>
        <p:nvSpPr>
          <p:cNvPr id="4" name="타원 3"/>
          <p:cNvSpPr/>
          <p:nvPr/>
        </p:nvSpPr>
        <p:spPr>
          <a:xfrm>
            <a:off x="6350000" y="2247900"/>
            <a:ext cx="368300" cy="190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6148" name="Picture 4" descr="C:\Users\rladu\Desktop\최종프로젝트\우리조 ppt\pic\탈퇴완료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4199172" y="1744662"/>
            <a:ext cx="3800475" cy="1133475"/>
          </a:xfrm>
          <a:prstGeom prst="rect">
            <a:avLst/>
          </a:prstGeom>
          <a:noFill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1060922" y="1524001"/>
            <a:ext cx="10076978" cy="497275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2" animBg="1"/>
      <p:bldP spid="3" grpId="1"/>
      <p:bldP spid="3" grpId="3"/>
      <p:bldP spid="4" grpId="4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4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요구분석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2510" y="422666"/>
            <a:ext cx="27260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0610" y="1054194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조회기능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 descr="C:\Users\rladu\Desktop\최종프로젝트\우리조 ppt\pic\관리자회원조회들어가기전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14967"/>
            <a:ext cx="10190656" cy="482487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038600" y="3558072"/>
            <a:ext cx="6238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2510" y="422666"/>
            <a:ext cx="27260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0610" y="1054194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조회기능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 descr="C:\Users\rladu\Desktop\최종프로젝트\우리조 ppt\pic\관리자회원조회들어가기전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1" y="1514967"/>
            <a:ext cx="10190656" cy="482487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038600" y="3558072"/>
            <a:ext cx="62388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클릭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!</a:t>
            </a: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3074" name="Picture 2" descr="C:\Users\rladu\Desktop\최종프로젝트\우리조 ppt\pic\관리자회원조회화면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193800" y="1514967"/>
            <a:ext cx="9926484" cy="4824874"/>
          </a:xfrm>
          <a:prstGeom prst="rect">
            <a:avLst/>
          </a:prstGeom>
          <a:noFill/>
        </p:spPr>
      </p:pic>
      <p:pic>
        <p:nvPicPr>
          <p:cNvPr id="3075" name="Picture 3" descr="C:\Users\rladu\Desktop\최종프로젝트\우리조 ppt\pic\회원아이디누르면가입상품나옴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193800" y="1514967"/>
            <a:ext cx="9926484" cy="482487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2510" y="422666"/>
            <a:ext cx="27260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0610" y="1054194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검색기능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4100" name="Picture 4" descr="C:\Users\rladu\Desktop\최종프로젝트\우리조 ppt\pic\관리자회원검색hong입력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45681" y="1624512"/>
            <a:ext cx="10064279" cy="4669608"/>
          </a:xfrm>
          <a:prstGeom prst="rect">
            <a:avLst/>
          </a:prstGeom>
          <a:noFill/>
        </p:spPr>
      </p:pic>
      <p:sp>
        <p:nvSpPr>
          <p:cNvPr id="2" name="타원 1"/>
          <p:cNvSpPr/>
          <p:nvPr/>
        </p:nvSpPr>
        <p:spPr>
          <a:xfrm>
            <a:off x="6743700" y="4895850"/>
            <a:ext cx="409575" cy="238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14975" y="5095875"/>
            <a:ext cx="285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rladu\Desktop\최종프로젝트\우리조 ppt\pic\회원검색결과나옴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45680" y="1624512"/>
            <a:ext cx="10064279" cy="4732043"/>
          </a:xfrm>
          <a:prstGeom prst="rect">
            <a:avLst/>
          </a:prstGeom>
          <a:noFill/>
        </p:spPr>
      </p:pic>
      <p:sp>
        <p:nvSpPr>
          <p:cNvPr id="5" name="오른쪽 화살표 4"/>
          <p:cNvSpPr/>
          <p:nvPr/>
        </p:nvSpPr>
        <p:spPr>
          <a:xfrm rot="20381508">
            <a:off x="4683600" y="4999754"/>
            <a:ext cx="397598" cy="268441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4101" name="Picture 5" descr="C:\Users\rladu\Desktop\최종프로젝트\우리조 ppt\pic\관리자회원검색체크박스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3858798" y="4852988"/>
            <a:ext cx="790575" cy="885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1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latin typeface="한컴 백제 M"/>
                <a:ea typeface="한컴 백제 M"/>
              </a:rPr>
              <a:t>1 : 1 </a:t>
            </a:r>
            <a:r>
              <a:rPr lang="ko-KR" altLang="en-US" sz="2000">
                <a:latin typeface="한컴 백제 M"/>
                <a:ea typeface="한컴 백제 M"/>
              </a:rPr>
              <a:t>문의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2</a:t>
            </a:r>
          </a:p>
        </p:txBody>
      </p:sp>
    </p:spTree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998531" y="1951312"/>
            <a:ext cx="4194938" cy="331120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4" name="직선 연결선 1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4410" y="1033120"/>
            <a:ext cx="184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진입 방법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0755" y="5506720"/>
            <a:ext cx="6809010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한컴 백제 M"/>
                <a:ea typeface="한컴 백제 M"/>
              </a:rPr>
              <a:t>1. </a:t>
            </a:r>
            <a:r>
              <a:rPr lang="ko-KR" altLang="en-US" sz="3200">
                <a:latin typeface="한컴 백제 M"/>
                <a:ea typeface="한컴 백제 M"/>
              </a:rPr>
              <a:t>메인화면 </a:t>
            </a:r>
            <a:r>
              <a:rPr lang="en-US" altLang="ko-KR" sz="3200">
                <a:latin typeface="한컴 백제 M"/>
                <a:ea typeface="한컴 백제 M"/>
              </a:rPr>
              <a:t>&gt; </a:t>
            </a:r>
            <a:r>
              <a:rPr lang="ko-KR" altLang="en-US" sz="3200">
                <a:latin typeface="한컴 백제 M"/>
                <a:ea typeface="한컴 백제 M"/>
              </a:rPr>
              <a:t>마이페이지 </a:t>
            </a:r>
            <a:r>
              <a:rPr lang="en-US" altLang="ko-KR" sz="3200">
                <a:latin typeface="한컴 백제 M"/>
                <a:ea typeface="한컴 백제 M"/>
              </a:rPr>
              <a:t>&gt; 1 : 1</a:t>
            </a:r>
            <a:r>
              <a:rPr lang="ko-KR" altLang="en-US" sz="3200">
                <a:latin typeface="한컴 백제 M"/>
                <a:ea typeface="한컴 백제 M"/>
              </a:rPr>
              <a:t>문의하기</a:t>
            </a:r>
          </a:p>
        </p:txBody>
      </p:sp>
    </p:spTree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969998" y="1646620"/>
            <a:ext cx="4252004" cy="371571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4410" y="1033120"/>
            <a:ext cx="184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진입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657" y="5506720"/>
            <a:ext cx="5004758" cy="5683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한컴 백제 M"/>
                <a:ea typeface="한컴 백제 M"/>
              </a:rPr>
              <a:t>2. </a:t>
            </a:r>
            <a:r>
              <a:rPr lang="ko-KR" altLang="en-US" sz="3200">
                <a:latin typeface="한컴 백제 M"/>
                <a:ea typeface="한컴 백제 M"/>
              </a:rPr>
              <a:t>마이페이지 </a:t>
            </a:r>
            <a:r>
              <a:rPr lang="en-US" altLang="ko-KR" sz="3200">
                <a:latin typeface="한컴 백제 M"/>
                <a:ea typeface="한컴 백제 M"/>
              </a:rPr>
              <a:t>&gt; 1 : 1</a:t>
            </a:r>
            <a:r>
              <a:rPr lang="ko-KR" altLang="en-US" sz="3200">
                <a:latin typeface="한컴 백제 M"/>
                <a:ea typeface="한컴 백제 M"/>
              </a:rPr>
              <a:t>문의하기</a:t>
            </a:r>
          </a:p>
        </p:txBody>
      </p:sp>
    </p:spTree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682425" y="2103120"/>
            <a:ext cx="6827150" cy="210325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4410" y="1033120"/>
            <a:ext cx="184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진입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2617" y="4683760"/>
            <a:ext cx="5680398" cy="5721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latin typeface="한컴 백제 M"/>
                <a:ea typeface="한컴 백제 M"/>
              </a:rPr>
              <a:t>3. </a:t>
            </a:r>
            <a:r>
              <a:rPr lang="ko-KR" altLang="en-US" sz="3200">
                <a:latin typeface="한컴 백제 M"/>
                <a:ea typeface="한컴 백제 M"/>
              </a:rPr>
              <a:t>각 페이지 </a:t>
            </a:r>
            <a:r>
              <a:rPr lang="en-US" altLang="ko-KR" sz="3200">
                <a:latin typeface="한컴 백제 M"/>
                <a:ea typeface="한컴 백제 M"/>
              </a:rPr>
              <a:t>top &gt; 1 : 1</a:t>
            </a:r>
            <a:r>
              <a:rPr lang="ko-KR" altLang="en-US" sz="3200">
                <a:latin typeface="한컴 백제 M"/>
                <a:ea typeface="한컴 백제 M"/>
              </a:rPr>
              <a:t>문의하기</a:t>
            </a:r>
          </a:p>
        </p:txBody>
      </p:sp>
    </p:spTree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77410" y="3600698"/>
            <a:ext cx="7293312" cy="273914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98365" y="1596389"/>
            <a:ext cx="7256915" cy="178684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91645" y="1410063"/>
            <a:ext cx="5677445" cy="569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글이 아무것도 등록되지 않았을 때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612082" y="3844109"/>
            <a:ext cx="2698662" cy="19761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6231" y="1935481"/>
            <a:ext cx="2067290" cy="12344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3098" y="3530599"/>
            <a:ext cx="3437616" cy="57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글이 등록 되었을 때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9395" y="5918199"/>
            <a:ext cx="38881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u="sng">
                <a:latin typeface="한컴 백제 M"/>
                <a:ea typeface="한컴 백제 M"/>
              </a:rPr>
              <a:t>자신이 쓴 글만 보인다</a:t>
            </a:r>
            <a:r>
              <a:rPr lang="en-US" altLang="ko-KR" sz="3200" u="sng">
                <a:latin typeface="한컴 백제 M"/>
                <a:ea typeface="한컴 백제 M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3935" y="1033120"/>
            <a:ext cx="1592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리스트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</p:spTree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47659" y="1605736"/>
            <a:ext cx="6866981" cy="497735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타원 9"/>
          <p:cNvSpPr/>
          <p:nvPr/>
        </p:nvSpPr>
        <p:spPr>
          <a:xfrm>
            <a:off x="5543005" y="2225040"/>
            <a:ext cx="1248229" cy="40204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3326" y="1513115"/>
            <a:ext cx="4830354" cy="57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모든 회원이 쓴 글 열람 가능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3935" y="1033120"/>
            <a:ext cx="1592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리스트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</p:spTree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683451" y="2703829"/>
            <a:ext cx="8825099" cy="217297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94410" y="1033120"/>
            <a:ext cx="1411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7559040" y="3667760"/>
            <a:ext cx="2641600" cy="1534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3" y="437392"/>
            <a:ext cx="1512842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요구분석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085" y="1006929"/>
            <a:ext cx="1163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모드</a:t>
            </a:r>
          </a:p>
        </p:txBody>
      </p:sp>
      <p:pic>
        <p:nvPicPr>
          <p:cNvPr id="11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79292" y="2015067"/>
            <a:ext cx="8445797" cy="2555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marL="342900" indent="-342900" algn="ctr">
              <a:buAutoNum type="arabicPeriod"/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금융 상품 관리</a:t>
            </a:r>
          </a:p>
          <a:p>
            <a:pPr marL="342900" indent="-342900" algn="ctr">
              <a:buAutoNum type="arabicPeriod"/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marL="342900" indent="-342900" algn="ctr">
              <a:buAutoNum type="arabicPeriod"/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  관리</a:t>
            </a:r>
          </a:p>
          <a:p>
            <a:pPr marL="342900" indent="-342900" algn="ctr">
              <a:buAutoNum type="arabicPeriod"/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3. </a:t>
            </a:r>
            <a:r>
              <a:rPr lang="ko-KR" altLang="en-US">
                <a:latin typeface="한컴 백제 M"/>
                <a:ea typeface="한컴 백제 M"/>
              </a:rPr>
              <a:t>게시판 관리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4. </a:t>
            </a:r>
            <a:r>
              <a:rPr lang="ko-KR" altLang="en-US">
                <a:latin typeface="한컴 백제 M"/>
                <a:ea typeface="한컴 백제 M"/>
              </a:rPr>
              <a:t>금융도우미</a:t>
            </a:r>
            <a:r>
              <a:rPr lang="en-US" altLang="ko-KR">
                <a:latin typeface="한컴 백제 M"/>
                <a:ea typeface="한컴 백제 M"/>
              </a:rPr>
              <a:t>(coco bot) </a:t>
            </a:r>
            <a:r>
              <a:rPr lang="ko-KR" altLang="en-US">
                <a:latin typeface="한컴 백제 M"/>
                <a:ea typeface="한컴 백제 M"/>
              </a:rPr>
              <a:t>관리</a:t>
            </a:r>
          </a:p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9807" y="1555931"/>
            <a:ext cx="5704617" cy="429146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7422242" y="2945764"/>
            <a:ext cx="3124200" cy="226695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9" name="타원 8"/>
          <p:cNvSpPr/>
          <p:nvPr/>
        </p:nvSpPr>
        <p:spPr>
          <a:xfrm>
            <a:off x="8766628" y="4264296"/>
            <a:ext cx="1248229" cy="711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657565" y="5318033"/>
            <a:ext cx="1248229" cy="711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4410" y="1033120"/>
            <a:ext cx="14116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등록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57263" y="2047875"/>
            <a:ext cx="10277475" cy="27622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94410" y="1033120"/>
            <a:ext cx="184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등록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1137920" y="2976880"/>
            <a:ext cx="2834640" cy="16865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77373" y="2001519"/>
            <a:ext cx="5461458" cy="265611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8" name="타원 7"/>
          <p:cNvSpPr/>
          <p:nvPr/>
        </p:nvSpPr>
        <p:spPr>
          <a:xfrm>
            <a:off x="4245428" y="3910147"/>
            <a:ext cx="1248229" cy="6458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08058" y="2016034"/>
            <a:ext cx="5312226" cy="265611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" name="타원 9"/>
          <p:cNvSpPr/>
          <p:nvPr/>
        </p:nvSpPr>
        <p:spPr>
          <a:xfrm>
            <a:off x="10174513" y="3931919"/>
            <a:ext cx="1248229" cy="711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오른쪽 화살표 10"/>
          <p:cNvSpPr/>
          <p:nvPr/>
        </p:nvSpPr>
        <p:spPr>
          <a:xfrm rot="16200000">
            <a:off x="2870315" y="4697661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오른쪽 화살표 11"/>
          <p:cNvSpPr/>
          <p:nvPr/>
        </p:nvSpPr>
        <p:spPr>
          <a:xfrm rot="16200000">
            <a:off x="8799402" y="4675889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0172" y="5430521"/>
            <a:ext cx="1589313" cy="56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 관리자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87658" y="5408750"/>
            <a:ext cx="1791062" cy="57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일반 회원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4410" y="1033120"/>
            <a:ext cx="2468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등록한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상세 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</p:spTree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4410" y="1033120"/>
            <a:ext cx="2468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등록된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답변 등록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12520" y="2062480"/>
            <a:ext cx="9906000" cy="3505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1381760" y="3251200"/>
            <a:ext cx="2001520" cy="1209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957052" y="1889760"/>
            <a:ext cx="8277897" cy="379603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94410" y="1033120"/>
            <a:ext cx="2468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등록된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답변 등록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8016240" y="4775200"/>
            <a:ext cx="1584960" cy="11074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83920" y="1655445"/>
            <a:ext cx="5283200" cy="48069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오른쪽 화살표 9"/>
          <p:cNvSpPr/>
          <p:nvPr/>
        </p:nvSpPr>
        <p:spPr>
          <a:xfrm rot="10800000">
            <a:off x="7253629" y="3625056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7543" y="3690258"/>
            <a:ext cx="3592286" cy="57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 관리자 글 작성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19315" y="2264229"/>
            <a:ext cx="5705565" cy="32424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7173801" y="1651113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26400" y="1643743"/>
            <a:ext cx="3373120" cy="573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회원이 등록한 글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4410" y="1033120"/>
            <a:ext cx="2468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등록된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답변 등록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20" name="타원 19"/>
          <p:cNvSpPr/>
          <p:nvPr/>
        </p:nvSpPr>
        <p:spPr>
          <a:xfrm>
            <a:off x="4043680" y="5659120"/>
            <a:ext cx="1452880" cy="10769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4" animBg="1"/>
      <p:bldP spid="11" grpId="3"/>
      <p:bldP spid="12" grpId="2" animBg="1"/>
      <p:bldP spid="14" grpId="1" animBg="1"/>
      <p:bldP spid="15" grpId="0"/>
      <p:bldP spid="20" grpId="5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227899" y="1705429"/>
            <a:ext cx="5736203" cy="418011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14" name="직선 연결선 1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4410" y="1033120"/>
            <a:ext cx="1849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답변 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</p:spTree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4885" y="1033120"/>
            <a:ext cx="2116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회원 글 수정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075974" y="1747839"/>
            <a:ext cx="8040052" cy="400830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9215120" y="3423920"/>
            <a:ext cx="1005840" cy="10058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814003" y="1663065"/>
            <a:ext cx="6493527" cy="438213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84885" y="1033120"/>
            <a:ext cx="2116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회원 글 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354320" y="2976880"/>
            <a:ext cx="12234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궁금합니다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.</a:t>
            </a: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110480" y="5212080"/>
            <a:ext cx="1198880" cy="1066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3657600" y="2662238"/>
            <a:ext cx="4876800" cy="1533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타원 9"/>
          <p:cNvSpPr/>
          <p:nvPr/>
        </p:nvSpPr>
        <p:spPr>
          <a:xfrm>
            <a:off x="7426960" y="3271520"/>
            <a:ext cx="1005840" cy="10058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 animBg="1"/>
      <p:bldP spid="8" grpId="2" animBg="1"/>
      <p:bldP spid="10" grpId="3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499235" y="1648144"/>
            <a:ext cx="9016365" cy="1361422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0778" y="1033120"/>
            <a:ext cx="25458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회원 글 수정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2971007" y="3198495"/>
            <a:ext cx="6249987" cy="3152167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3" y="437392"/>
            <a:ext cx="1512842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요구분석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6810" y="1006929"/>
            <a:ext cx="98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모드</a:t>
            </a:r>
          </a:p>
        </p:txBody>
      </p:sp>
      <p:pic>
        <p:nvPicPr>
          <p:cNvPr id="11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73101" y="1680529"/>
            <a:ext cx="8445797" cy="3937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AutoNum type="arabicPeriod"/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marL="342900" indent="-342900" algn="ctr">
              <a:buAutoNum type="arabicPeriod"/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회원기능</a:t>
            </a:r>
            <a:r>
              <a:rPr lang="en-US" altLang="ko-KR">
                <a:latin typeface="한컴 백제 M"/>
                <a:ea typeface="한컴 백제 M"/>
              </a:rPr>
              <a:t>(</a:t>
            </a:r>
            <a:r>
              <a:rPr lang="ko-KR" altLang="en-US">
                <a:latin typeface="한컴 백제 M"/>
                <a:ea typeface="한컴 백제 M"/>
              </a:rPr>
              <a:t>가입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수정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탈퇴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이메일 비밀번호 찾기 등</a:t>
            </a:r>
            <a:r>
              <a:rPr lang="en-US" altLang="ko-KR">
                <a:latin typeface="한컴 백제 M"/>
                <a:ea typeface="한컴 백제 M"/>
              </a:rPr>
              <a:t>)</a:t>
            </a:r>
          </a:p>
          <a:p>
            <a:pPr marL="342900" indent="-342900" algn="ctr">
              <a:buAutoNum type="arabicPeriod"/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2. </a:t>
            </a:r>
            <a:r>
              <a:rPr lang="ko-KR" altLang="en-US">
                <a:latin typeface="한컴 백제 M"/>
                <a:ea typeface="한컴 백제 M"/>
              </a:rPr>
              <a:t>계좌 개설기능 </a:t>
            </a:r>
            <a:r>
              <a:rPr lang="en-US" altLang="ko-KR">
                <a:latin typeface="한컴 백제 M"/>
                <a:ea typeface="한컴 백제 M"/>
              </a:rPr>
              <a:t>(</a:t>
            </a:r>
            <a:r>
              <a:rPr lang="ko-KR" altLang="en-US">
                <a:latin typeface="한컴 백제 M"/>
                <a:ea typeface="한컴 백제 M"/>
              </a:rPr>
              <a:t>금융 상품 보유지점 위치조회</a:t>
            </a:r>
            <a:r>
              <a:rPr lang="en-US" altLang="ko-KR">
                <a:latin typeface="한컴 백제 M"/>
                <a:ea typeface="한컴 백제 M"/>
              </a:rPr>
              <a:t>)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3. </a:t>
            </a:r>
            <a:r>
              <a:rPr lang="ko-KR" altLang="en-US">
                <a:latin typeface="한컴 백제 M"/>
                <a:ea typeface="한컴 백제 M"/>
              </a:rPr>
              <a:t>공인인증</a:t>
            </a:r>
            <a:r>
              <a:rPr lang="en-US" altLang="ko-KR">
                <a:latin typeface="한컴 백제 M"/>
                <a:ea typeface="한컴 백제 M"/>
              </a:rPr>
              <a:t>(</a:t>
            </a:r>
            <a:r>
              <a:rPr lang="ko-KR" altLang="en-US">
                <a:latin typeface="한컴 백제 M"/>
                <a:ea typeface="한컴 백제 M"/>
              </a:rPr>
              <a:t>코코넛 인증</a:t>
            </a:r>
            <a:r>
              <a:rPr lang="en-US" altLang="ko-KR">
                <a:latin typeface="한컴 백제 M"/>
                <a:ea typeface="한컴 백제 M"/>
              </a:rPr>
              <a:t>) </a:t>
            </a:r>
            <a:r>
              <a:rPr lang="ko-KR" altLang="en-US">
                <a:latin typeface="한컴 백제 M"/>
                <a:ea typeface="한컴 백제 M"/>
              </a:rPr>
              <a:t>기능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4. </a:t>
            </a:r>
            <a:r>
              <a:rPr lang="ko-KR" altLang="en-US">
                <a:latin typeface="한컴 백제 M"/>
                <a:ea typeface="한컴 백제 M"/>
              </a:rPr>
              <a:t>금융 상품 조회</a:t>
            </a:r>
            <a:r>
              <a:rPr lang="en-US" altLang="ko-KR">
                <a:latin typeface="한컴 백제 M"/>
                <a:ea typeface="한컴 백제 M"/>
              </a:rPr>
              <a:t>,</a:t>
            </a:r>
            <a:r>
              <a:rPr lang="ko-KR" altLang="en-US">
                <a:latin typeface="한컴 백제 M"/>
                <a:ea typeface="한컴 백제 M"/>
              </a:rPr>
              <a:t>비교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가입기능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5. </a:t>
            </a:r>
            <a:r>
              <a:rPr lang="ko-KR" altLang="en-US">
                <a:latin typeface="한컴 백제 M"/>
                <a:ea typeface="한컴 백제 M"/>
              </a:rPr>
              <a:t>비대면 계좌 개설기능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6. </a:t>
            </a:r>
            <a:r>
              <a:rPr lang="ko-KR" altLang="en-US">
                <a:latin typeface="한컴 백제 M"/>
                <a:ea typeface="한컴 백제 M"/>
              </a:rPr>
              <a:t>코코봇</a:t>
            </a:r>
            <a:r>
              <a:rPr lang="en-US" altLang="ko-KR">
                <a:latin typeface="한컴 백제 M"/>
                <a:ea typeface="한컴 백제 M"/>
              </a:rPr>
              <a:t>(COCO BOT) </a:t>
            </a:r>
            <a:r>
              <a:rPr lang="ko-KR" altLang="en-US">
                <a:latin typeface="한컴 백제 M"/>
                <a:ea typeface="한컴 백제 M"/>
              </a:rPr>
              <a:t>기능</a:t>
            </a:r>
          </a:p>
          <a:p>
            <a:pPr algn="ctr">
              <a:defRPr lang="ko-KR" altLang="en-US"/>
            </a:pPr>
            <a:endParaRPr lang="en-US" altLang="ko-KR">
              <a:latin typeface="한컴 백제 M"/>
              <a:ea typeface="한컴 백제 M"/>
            </a:endParaRPr>
          </a:p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7. </a:t>
            </a:r>
            <a:r>
              <a:rPr lang="ko-KR" altLang="en-US">
                <a:latin typeface="한컴 백제 M"/>
                <a:ea typeface="한컴 백제 M"/>
              </a:rPr>
              <a:t>문의 기능</a:t>
            </a:r>
          </a:p>
        </p:txBody>
      </p:sp>
    </p:spTree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0778" y="1033120"/>
            <a:ext cx="2107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회원 글 삭제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175942" y="1816735"/>
            <a:ext cx="7840116" cy="395414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8006080" y="4683760"/>
            <a:ext cx="1280160" cy="1239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4152900" y="2447925"/>
            <a:ext cx="3886200" cy="1962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6471920" y="2743200"/>
            <a:ext cx="1280160" cy="1036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2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52525" y="2471738"/>
            <a:ext cx="9886950" cy="19145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0778" y="1033120"/>
            <a:ext cx="25458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회원 글 삭제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51" y="4734560"/>
            <a:ext cx="6970914" cy="3879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000">
                <a:latin typeface="한컴 백제 M"/>
                <a:ea typeface="한컴 백제 M"/>
              </a:rPr>
              <a:t>‘</a:t>
            </a:r>
            <a:r>
              <a:rPr lang="ko-KR" altLang="en-US" sz="2000">
                <a:latin typeface="한컴 백제 M"/>
                <a:ea typeface="한컴 백제 M"/>
              </a:rPr>
              <a:t>수익증권의 환매란 무엇입니까</a:t>
            </a:r>
            <a:r>
              <a:rPr lang="en-US" altLang="ko-KR" sz="2000">
                <a:latin typeface="한컴 백제 M"/>
                <a:ea typeface="한컴 백제 M"/>
              </a:rPr>
              <a:t>? </a:t>
            </a:r>
            <a:r>
              <a:rPr lang="ko-KR" altLang="en-US" sz="2000">
                <a:latin typeface="한컴 백제 M"/>
                <a:ea typeface="한컴 백제 M"/>
              </a:rPr>
              <a:t>궁금합니다</a:t>
            </a:r>
            <a:r>
              <a:rPr lang="en-US" altLang="ko-KR" sz="2000">
                <a:latin typeface="한컴 백제 M"/>
                <a:ea typeface="한컴 백제 M"/>
              </a:rPr>
              <a:t>.’</a:t>
            </a:r>
            <a:r>
              <a:rPr lang="ko-KR" altLang="en-US" sz="2000">
                <a:latin typeface="한컴 백제 M"/>
                <a:ea typeface="한컴 백제 M"/>
              </a:rPr>
              <a:t> 글이 삭제된 후 목록 </a:t>
            </a:r>
          </a:p>
        </p:txBody>
      </p:sp>
    </p:spTree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278590" y="1666240"/>
            <a:ext cx="5614501" cy="417784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23" name="타원 22"/>
          <p:cNvSpPr/>
          <p:nvPr/>
        </p:nvSpPr>
        <p:spPr>
          <a:xfrm>
            <a:off x="6409507" y="5132249"/>
            <a:ext cx="1047933" cy="6386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2510" y="1033120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수정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</p:spTree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2510" y="1033120"/>
            <a:ext cx="1430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수정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575685" y="1357630"/>
            <a:ext cx="5060950" cy="49149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6776720" y="5303520"/>
            <a:ext cx="1280160" cy="1239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23920" y="3522395"/>
            <a:ext cx="5171440" cy="904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			    -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본인의 방문이 원칙</a:t>
            </a:r>
          </a:p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    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이며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대리인 방문 시 사전에 방문할 영업점과 상담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    해 주시기 바랍니다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.</a:t>
            </a:r>
            <a:endParaRPr lang="x-none" altLang="ko-KR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866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수정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062345" y="2353310"/>
            <a:ext cx="5379351" cy="364109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02641" y="2316481"/>
            <a:ext cx="4942664" cy="367792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8087360" y="1859280"/>
            <a:ext cx="122428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rgbClr val="FF0000"/>
                </a:solidFill>
                <a:latin typeface="한컴 백제 M"/>
                <a:ea typeface="한컴 백제 M"/>
              </a:rPr>
              <a:t>수정 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0320" y="1788160"/>
            <a:ext cx="122682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수정 전</a:t>
            </a:r>
          </a:p>
        </p:txBody>
      </p:sp>
      <p:pic>
        <p:nvPicPr>
          <p:cNvPr id="1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902585" y="1804670"/>
            <a:ext cx="6114860" cy="413893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7437120" y="5140960"/>
            <a:ext cx="1026160" cy="10464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85838" y="1995488"/>
            <a:ext cx="10220325" cy="28670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5364480" y="3708400"/>
            <a:ext cx="1615440" cy="1483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52513" y="1801178"/>
            <a:ext cx="10086975" cy="37433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866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 글 삭제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13535" y="4549676"/>
            <a:ext cx="8955405" cy="22873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마이페이지 아래 에서 클릭하거나 상단 마이페이지에서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누르면 들어갈 이메일 상담 리스트로 들어간다</a:t>
            </a:r>
          </a:p>
          <a:p>
            <a:pPr algn="ctr">
              <a:lnSpc>
                <a:spcPct val="150000"/>
              </a:lnSpc>
              <a:defRPr lang="ko-KR" altLang="en-US"/>
            </a:pPr>
            <a:endParaRPr lang="ko-KR" altLang="en-US" sz="3200">
              <a:latin typeface="한컴 백제 M"/>
              <a:ea typeface="한컴 백제 M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74963" y="1425349"/>
            <a:ext cx="3162300" cy="29622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421086" y="1943100"/>
            <a:ext cx="5791200" cy="17526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12379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&amp;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625" y="3050404"/>
            <a:ext cx="3758566" cy="757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4400" spc="-1149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1149">
                <a:solidFill>
                  <a:srgbClr val="00002F"/>
                </a:solidFill>
                <a:latin typeface="한컴 백제 M"/>
                <a:ea typeface="한컴 백제 M"/>
              </a:rPr>
              <a:t>2 </a:t>
            </a:r>
            <a:r>
              <a:rPr lang="en-US" altLang="ko-KR" sz="4400" spc="-885">
                <a:latin typeface="한컴 백제 M"/>
                <a:ea typeface="한컴 백제 M"/>
              </a:rPr>
              <a:t>DataBase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120900" y="1981200"/>
            <a:ext cx="7391400" cy="25908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회원이 보는 리스트</a:t>
            </a:r>
          </a:p>
        </p:txBody>
      </p:sp>
    </p:spTree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19618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관리자가 보는 리스트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95313" y="1890713"/>
            <a:ext cx="7419975" cy="28479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" name="타원 9"/>
          <p:cNvSpPr/>
          <p:nvPr/>
        </p:nvSpPr>
        <p:spPr>
          <a:xfrm>
            <a:off x="6495505" y="2921001"/>
            <a:ext cx="1248229" cy="19177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3326" y="1513115"/>
            <a:ext cx="4830354" cy="57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모든 회원이 쓴 글 열람 가능</a:t>
            </a:r>
            <a:endParaRPr lang="en-US" altLang="ko-KR" sz="3200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6423025" y="1931988"/>
            <a:ext cx="5391150" cy="256222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33400" y="1928813"/>
            <a:ext cx="5715000" cy="26193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34096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이메일 문의 상세내용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이메일 보내기전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924505" y="3835400"/>
            <a:ext cx="1403895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2870315" y="4697661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4" name="오른쪽 화살표 13"/>
          <p:cNvSpPr/>
          <p:nvPr/>
        </p:nvSpPr>
        <p:spPr>
          <a:xfrm rot="16200000">
            <a:off x="8799402" y="4675889"/>
            <a:ext cx="538785" cy="687447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6500" y="5435600"/>
            <a:ext cx="1572985" cy="579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 관리자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87658" y="5408750"/>
            <a:ext cx="1791062" cy="571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일반 회원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120605" y="3962400"/>
            <a:ext cx="1403895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798889" y="589678"/>
            <a:ext cx="4887912" cy="505388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2133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관리자가 이메일 보내기</a:t>
            </a:r>
          </a:p>
        </p:txBody>
      </p:sp>
      <p:sp>
        <p:nvSpPr>
          <p:cNvPr id="10" name="타원 9"/>
          <p:cNvSpPr/>
          <p:nvPr/>
        </p:nvSpPr>
        <p:spPr>
          <a:xfrm>
            <a:off x="4996905" y="5181600"/>
            <a:ext cx="1403895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717925" y="469900"/>
            <a:ext cx="3855909" cy="132715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2133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관리자가 이메일 보내기</a:t>
            </a:r>
          </a:p>
        </p:txBody>
      </p:sp>
      <p:sp>
        <p:nvSpPr>
          <p:cNvPr id="10" name="타원 9"/>
          <p:cNvSpPr/>
          <p:nvPr/>
        </p:nvSpPr>
        <p:spPr>
          <a:xfrm>
            <a:off x="6647905" y="1244600"/>
            <a:ext cx="1403895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17525" y="2096516"/>
            <a:ext cx="6238875" cy="136423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2" name="오른쪽 화살표 11"/>
          <p:cNvSpPr/>
          <p:nvPr/>
        </p:nvSpPr>
        <p:spPr>
          <a:xfrm rot="2267138">
            <a:off x="3518111" y="3768483"/>
            <a:ext cx="422308" cy="422731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965700" y="3181350"/>
            <a:ext cx="6781800" cy="29337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3" name="오른쪽 화살표 12"/>
          <p:cNvSpPr/>
          <p:nvPr/>
        </p:nvSpPr>
        <p:spPr>
          <a:xfrm rot="5400000">
            <a:off x="5346911" y="1914282"/>
            <a:ext cx="422308" cy="422731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459163" y="1606550"/>
            <a:ext cx="5324475" cy="24765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2219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관리자가 이메일 보내기 </a:t>
            </a:r>
          </a:p>
        </p:txBody>
      </p:sp>
      <p:sp>
        <p:nvSpPr>
          <p:cNvPr id="10" name="타원 9"/>
          <p:cNvSpPr/>
          <p:nvPr/>
        </p:nvSpPr>
        <p:spPr>
          <a:xfrm>
            <a:off x="5085805" y="3098800"/>
            <a:ext cx="2165895" cy="685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5981912" y="4238383"/>
            <a:ext cx="422308" cy="422731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4940300"/>
            <a:ext cx="6642100" cy="572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메일 보내지면 문구가 바뀜</a:t>
            </a:r>
            <a:endParaRPr lang="en-US" altLang="ko-KR" sz="3200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706438" y="2266950"/>
            <a:ext cx="5419725" cy="24003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849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이메일 문의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120" y="1022960"/>
            <a:ext cx="184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053731" y="1033120"/>
            <a:ext cx="2219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이메일문의 글 삭제</a:t>
            </a:r>
          </a:p>
        </p:txBody>
      </p:sp>
      <p:sp>
        <p:nvSpPr>
          <p:cNvPr id="10" name="타원 9"/>
          <p:cNvSpPr/>
          <p:nvPr/>
        </p:nvSpPr>
        <p:spPr>
          <a:xfrm>
            <a:off x="4450805" y="4254500"/>
            <a:ext cx="1137195" cy="292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362912" y="3362084"/>
            <a:ext cx="422308" cy="422731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7292975" y="2495550"/>
            <a:ext cx="4286250" cy="20955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새 소식 </a:t>
            </a:r>
            <a:r>
              <a:rPr lang="en-US" altLang="ko-KR" sz="2000">
                <a:latin typeface="한컴 백제 M"/>
                <a:ea typeface="한컴 백제 M"/>
              </a:rPr>
              <a:t>&amp; </a:t>
            </a:r>
            <a:r>
              <a:rPr lang="ko-KR" altLang="en-US" sz="2000">
                <a:latin typeface="한컴 백제 M"/>
                <a:ea typeface="한컴 백제 M"/>
              </a:rPr>
              <a:t>공지사항</a:t>
            </a: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4</a:t>
            </a:r>
          </a:p>
        </p:txBody>
      </p:sp>
    </p:spTree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59460" y="1778000"/>
            <a:ext cx="10673080" cy="25844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687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메인 화면에서의 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리스트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66035" y="4572000"/>
            <a:ext cx="7050405" cy="15506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제목 클릭 후 상세 내용 열람 가능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en-US" altLang="ko-KR" sz="3200">
                <a:latin typeface="한컴 백제 M"/>
                <a:ea typeface="한컴 백제 M"/>
              </a:rPr>
              <a:t>‘</a:t>
            </a:r>
            <a:r>
              <a:rPr lang="ko-KR" altLang="en-US" sz="3200">
                <a:latin typeface="한컴 백제 M"/>
                <a:ea typeface="한컴 백제 M"/>
              </a:rPr>
              <a:t>더 보기</a:t>
            </a:r>
            <a:r>
              <a:rPr lang="en-US" altLang="ko-KR" sz="3200">
                <a:latin typeface="한컴 백제 M"/>
                <a:ea typeface="한컴 백제 M"/>
              </a:rPr>
              <a:t>’</a:t>
            </a:r>
            <a:r>
              <a:rPr lang="ko-KR" altLang="en-US" sz="3200">
                <a:latin typeface="한컴 백제 M"/>
                <a:ea typeface="한컴 백제 M"/>
              </a:rPr>
              <a:t> 클릭 시 각 게시판 리스트로 이동</a:t>
            </a: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3460" y="1022960"/>
            <a:ext cx="22688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리스트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10" name="Picture 2" descr="C:\Users\babyy\Desktop\새 소식 캡쳐\글 작성되지 않았을때.png"/>
          <p:cNvPicPr>
            <a:picLocks noChangeAspect="1" noChangeArrowheads="1"/>
          </p:cNvPicPr>
          <p:nvPr/>
        </p:nvPicPr>
        <p:blipFill rotWithShape="1">
          <a:blip r:embed="rId4" cstate="print"/>
          <a:srcRect t="30870"/>
          <a:stretch>
            <a:fillRect/>
          </a:stretch>
        </p:blipFill>
        <p:spPr>
          <a:xfrm>
            <a:off x="1781810" y="2225040"/>
            <a:ext cx="6703870" cy="134112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64480" y="1447800"/>
            <a:ext cx="5671185" cy="569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글이 아무것도 등록되지 않았을 때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pic>
        <p:nvPicPr>
          <p:cNvPr id="12" name="Picture 3" descr="C:\Users\babyy\Desktop\새 소식 캡쳐\글작성됐을때.png"/>
          <p:cNvPicPr>
            <a:picLocks noChangeAspect="1" noChangeArrowheads="1"/>
          </p:cNvPicPr>
          <p:nvPr/>
        </p:nvPicPr>
        <p:blipFill rotWithShape="1">
          <a:blip r:embed="rId5" cstate="print"/>
          <a:srcRect t="27100" b="13760"/>
          <a:stretch>
            <a:fillRect/>
          </a:stretch>
        </p:blipFill>
        <p:spPr>
          <a:xfrm>
            <a:off x="1783080" y="4739640"/>
            <a:ext cx="6797040" cy="146304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364480" y="3977640"/>
            <a:ext cx="3270885" cy="5734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글이 등록되었을 때</a:t>
            </a:r>
            <a:endParaRPr lang="en-US" altLang="ko-KR" sz="3200">
              <a:latin typeface="한컴 백제 M"/>
              <a:ea typeface="한컴 백제 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42710" y="2087880"/>
            <a:ext cx="2067290" cy="12344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57950" y="4617720"/>
            <a:ext cx="2067290" cy="12344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7636" y="768346"/>
            <a:ext cx="19307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99745" y="183571"/>
            <a:ext cx="2128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51560" y="768346"/>
            <a:ext cx="1697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bank_member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97636" y="1257300"/>
          <a:ext cx="9755700" cy="517475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38925"/>
                <a:gridCol w="2438925"/>
                <a:gridCol w="2438925"/>
                <a:gridCol w="2438925"/>
              </a:tblGrid>
              <a:tr h="35888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이름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아이디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PASSWD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VARCHAR2(12)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1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차 비밀번호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PASSWD2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VARCHAR2(12)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2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차 비밀번호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SSN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생년월일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이메일주소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HP1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연락처 첫번째 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HP2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연락처 두번째 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HP3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연락처 세번째 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POSTCODE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우편번호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ROADADDRESS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도로명 주소</a:t>
                      </a:r>
                    </a:p>
                  </a:txBody>
                  <a:tcPr/>
                </a:tc>
              </a:tr>
              <a:tr h="3699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JIBUNADDRESS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(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구</a:t>
                      </a:r>
                      <a:r>
                        <a:rPr lang="en-US" altLang="ko-KR">
                          <a:latin typeface="한컴 백제 M"/>
                          <a:ea typeface="한컴 백제 M"/>
                        </a:rPr>
                        <a:t>)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지번주소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13460" y="1022960"/>
            <a:ext cx="24498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작성권한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0654" y="422666"/>
            <a:ext cx="166016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24270"/>
          <a:stretch>
            <a:fillRect/>
          </a:stretch>
        </p:blipFill>
        <p:spPr>
          <a:xfrm>
            <a:off x="1047750" y="1706880"/>
            <a:ext cx="6130290" cy="159856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49655" y="3599499"/>
            <a:ext cx="6189345" cy="16111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" name="타원 11"/>
          <p:cNvSpPr/>
          <p:nvPr/>
        </p:nvSpPr>
        <p:spPr>
          <a:xfrm>
            <a:off x="6345190" y="2682240"/>
            <a:ext cx="1061450" cy="899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8404" y="5394960"/>
            <a:ext cx="9854008" cy="100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로그인 한 계정이 </a:t>
            </a:r>
            <a:r>
              <a:rPr lang="en-US" altLang="ko-KR" sz="2000">
                <a:latin typeface="한컴 백제 M"/>
                <a:ea typeface="한컴 백제 M"/>
              </a:rPr>
              <a:t>‘admin’(</a:t>
            </a:r>
            <a:r>
              <a:rPr lang="ko-KR" altLang="en-US" sz="2000">
                <a:latin typeface="한컴 백제 M"/>
                <a:ea typeface="한컴 백제 M"/>
              </a:rPr>
              <a:t>관리자</a:t>
            </a:r>
            <a:r>
              <a:rPr lang="en-US" altLang="ko-KR" sz="2000">
                <a:latin typeface="한컴 백제 M"/>
                <a:ea typeface="한컴 백제 M"/>
              </a:rPr>
              <a:t>) </a:t>
            </a:r>
            <a:r>
              <a:rPr lang="ko-KR" altLang="en-US" sz="2000">
                <a:latin typeface="한컴 백제 M"/>
                <a:ea typeface="한컴 백제 M"/>
              </a:rPr>
              <a:t>계정일 경우 글 쓰기 버튼이 활성화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일반 회원의 경우 비활성화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50980" y="2136810"/>
            <a:ext cx="1927460" cy="909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5400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0" y="3973630"/>
            <a:ext cx="2787015" cy="9012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5400">
                <a:latin typeface="한컴 백제 M"/>
                <a:ea typeface="한컴 백제 M"/>
              </a:rPr>
              <a:t>일반 회원</a:t>
            </a:r>
          </a:p>
        </p:txBody>
      </p:sp>
      <p:sp>
        <p:nvSpPr>
          <p:cNvPr id="16" name="오른쪽 화살표 15"/>
          <p:cNvSpPr/>
          <p:nvPr/>
        </p:nvSpPr>
        <p:spPr>
          <a:xfrm>
            <a:off x="7382576" y="2175309"/>
            <a:ext cx="866273" cy="837398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7371348" y="4012130"/>
            <a:ext cx="866273" cy="837398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780428" y="2606187"/>
            <a:ext cx="8631145" cy="1645627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7" name="직선 연결선 6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3261" y="1022960"/>
            <a:ext cx="27148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작성하기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11" name="타원 10"/>
          <p:cNvSpPr/>
          <p:nvPr/>
        </p:nvSpPr>
        <p:spPr>
          <a:xfrm>
            <a:off x="9392603" y="3508716"/>
            <a:ext cx="1061450" cy="899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6" name="직선 연결선 5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3261" y="1022960"/>
            <a:ext cx="27148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작성하기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59472" y="1549154"/>
            <a:ext cx="5200853" cy="502749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TextBox 10"/>
          <p:cNvSpPr txBox="1"/>
          <p:nvPr/>
        </p:nvSpPr>
        <p:spPr>
          <a:xfrm>
            <a:off x="2769577" y="1670539"/>
            <a:ext cx="15985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공지사항입니다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.</a:t>
            </a: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6822" y="2057401"/>
            <a:ext cx="20704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공지사항 내용입니다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.</a:t>
            </a: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555706" y="5152879"/>
            <a:ext cx="1061450" cy="899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600200" y="609600"/>
            <a:ext cx="8991600" cy="5638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600200" y="609600"/>
            <a:ext cx="8991600" cy="5638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6" name="타원 15"/>
          <p:cNvSpPr/>
          <p:nvPr/>
        </p:nvSpPr>
        <p:spPr>
          <a:xfrm>
            <a:off x="8036169" y="5512777"/>
            <a:ext cx="1354016" cy="11605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"/>
                            </p:stCondLst>
                            <p:childTnLst>
                              <p:par>
                                <p:cTn id="2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1"/>
      <p:bldP spid="13" grpId="2" animBg="1"/>
      <p:bldP spid="16" grpId="3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431686" y="1535479"/>
            <a:ext cx="4730750" cy="45783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타원 10"/>
          <p:cNvSpPr/>
          <p:nvPr/>
        </p:nvSpPr>
        <p:spPr>
          <a:xfrm>
            <a:off x="5512778" y="4730261"/>
            <a:ext cx="1415562" cy="9495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04693" y="5137639"/>
            <a:ext cx="1184030" cy="7883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53261" y="1022960"/>
            <a:ext cx="27148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작성하기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2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04913" y="2305050"/>
            <a:ext cx="9782175" cy="22479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2162908" y="2523392"/>
            <a:ext cx="1644161" cy="1371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9041425" y="2834053"/>
            <a:ext cx="674076" cy="5334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12" name="직선 연결선 1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53261" y="1022960"/>
            <a:ext cx="3505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작성 완료 후 목록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</p:spTree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32387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상세 내용 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19200" y="2205038"/>
            <a:ext cx="9753600" cy="24479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2247900" y="2314575"/>
            <a:ext cx="2714625" cy="9715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32387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상세 내용 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66813" y="1877128"/>
            <a:ext cx="9858375" cy="27146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9690776" y="1842184"/>
            <a:ext cx="1330663" cy="6870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74569" y="1247369"/>
            <a:ext cx="50182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accent4">
                    <a:lumMod val="75000"/>
                  </a:schemeClr>
                </a:solidFill>
                <a:latin typeface="한컴 백제 M"/>
                <a:ea typeface="한컴 백제 M"/>
              </a:rPr>
              <a:t>ck</a:t>
            </a:r>
            <a:r>
              <a:rPr lang="en-US" altLang="ko-KR">
                <a:latin typeface="한컴 백제 M"/>
                <a:ea typeface="한컴 백제 M"/>
              </a:rPr>
              <a:t>.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  <a:latin typeface="한컴 백제 M"/>
                <a:ea typeface="한컴 백제 M"/>
              </a:rPr>
              <a:t>setMaxAge</a:t>
            </a:r>
            <a:r>
              <a:rPr lang="en-US" altLang="ko-KR">
                <a:latin typeface="한컴 백제 M"/>
                <a:ea typeface="한컴 백제 M"/>
              </a:rPr>
              <a:t>(-1);</a:t>
            </a:r>
            <a:r>
              <a:rPr lang="ko-KR" altLang="en-US">
                <a:latin typeface="한컴 백제 M"/>
                <a:ea typeface="한컴 백제 M"/>
              </a:rPr>
              <a:t>  </a:t>
            </a:r>
            <a:r>
              <a:rPr lang="en-US" altLang="ko-KR">
                <a:latin typeface="한컴 백제 M"/>
                <a:ea typeface="한컴 백제 M"/>
              </a:rPr>
              <a:t>//</a:t>
            </a:r>
            <a:r>
              <a:rPr lang="ko-KR" altLang="en-US">
                <a:latin typeface="한컴 백제 M"/>
                <a:ea typeface="한컴 백제 M"/>
              </a:rPr>
              <a:t>브라우저가 닫히면 쿠키삭제</a:t>
            </a:r>
            <a:endParaRPr lang="en-US" altLang="ko-KR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998" y="4786009"/>
            <a:ext cx="10917567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글 상세보기를 누른 후 조회 수 </a:t>
            </a:r>
            <a:r>
              <a:rPr lang="en-US" altLang="ko-KR" sz="2400">
                <a:latin typeface="한컴 백제 M"/>
                <a:ea typeface="한컴 백제 M"/>
              </a:rPr>
              <a:t>1 </a:t>
            </a:r>
            <a:r>
              <a:rPr lang="ko-KR" altLang="en-US" sz="2400">
                <a:latin typeface="한컴 백제 M"/>
                <a:ea typeface="한컴 백제 M"/>
              </a:rPr>
              <a:t>증가</a:t>
            </a:r>
          </a:p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쿠키 설정으로 브라우저를 닫기 전에는 같은 글을 읽어도</a:t>
            </a:r>
            <a:r>
              <a:rPr lang="en-US" altLang="ko-KR" sz="2400">
                <a:latin typeface="한컴 백제 M"/>
                <a:ea typeface="한컴 백제 M"/>
              </a:rPr>
              <a:t> </a:t>
            </a:r>
            <a:r>
              <a:rPr lang="ko-KR" altLang="en-US" sz="2400">
                <a:latin typeface="한컴 백제 M"/>
                <a:ea typeface="한컴 백제 M"/>
              </a:rPr>
              <a:t>조회수가 올라가지 않도록 설정</a:t>
            </a:r>
            <a:r>
              <a:rPr lang="en-US" altLang="ko-KR" sz="2400">
                <a:latin typeface="한컴 백제 M"/>
                <a:ea typeface="한컴 백제 M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44769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상세 보기에서 첨부 파일 확인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833688" y="1858079"/>
            <a:ext cx="6510337" cy="179270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2843213" y="4076700"/>
            <a:ext cx="6491287" cy="184562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타원 8"/>
          <p:cNvSpPr/>
          <p:nvPr/>
        </p:nvSpPr>
        <p:spPr>
          <a:xfrm>
            <a:off x="3486150" y="2705100"/>
            <a:ext cx="1333500" cy="9525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76625" y="4991099"/>
            <a:ext cx="1333500" cy="1000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528888" y="2495550"/>
            <a:ext cx="6491287" cy="184562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261" y="1022960"/>
            <a:ext cx="49151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상세 내용 에서 첨부 파일 다운로드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3076575" y="3295650"/>
            <a:ext cx="1600200" cy="1219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095875" y="3009900"/>
            <a:ext cx="5057775" cy="31718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8601075" y="5638800"/>
            <a:ext cx="933450" cy="762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30291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삭제 권한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588" y="1521515"/>
            <a:ext cx="6821142" cy="19413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50235" y="3671475"/>
            <a:ext cx="6861313" cy="189624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5987382" y="2731936"/>
            <a:ext cx="1061450" cy="899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26832" y="2136810"/>
            <a:ext cx="1927883" cy="9092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5400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7913" y="4162471"/>
            <a:ext cx="2787852" cy="9029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5400">
                <a:latin typeface="한컴 백제 M"/>
                <a:ea typeface="한컴 백제 M"/>
              </a:rPr>
              <a:t>일반 회원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8058428" y="2175309"/>
            <a:ext cx="866273" cy="837398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8037261" y="4200971"/>
            <a:ext cx="866273" cy="837398"/>
          </a:xfrm>
          <a:prstGeom prst="rightArrow">
            <a:avLst>
              <a:gd name="adj1" fmla="val 16092"/>
              <a:gd name="adj2" fmla="val 4833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8404" y="5524167"/>
            <a:ext cx="9854008" cy="99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로그인 한 계정이 </a:t>
            </a:r>
            <a:r>
              <a:rPr lang="en-US" altLang="ko-KR" sz="2000">
                <a:latin typeface="한컴 백제 M"/>
                <a:ea typeface="한컴 백제 M"/>
              </a:rPr>
              <a:t>‘admin’(</a:t>
            </a:r>
            <a:r>
              <a:rPr lang="ko-KR" altLang="en-US" sz="2000">
                <a:latin typeface="한컴 백제 M"/>
                <a:ea typeface="한컴 백제 M"/>
              </a:rPr>
              <a:t>관리자</a:t>
            </a:r>
            <a:r>
              <a:rPr lang="en-US" altLang="ko-KR" sz="2000">
                <a:latin typeface="한컴 백제 M"/>
                <a:ea typeface="한컴 백제 M"/>
              </a:rPr>
              <a:t>) </a:t>
            </a:r>
            <a:r>
              <a:rPr lang="ko-KR" altLang="en-US" sz="2000">
                <a:latin typeface="한컴 백제 M"/>
                <a:ea typeface="한컴 백제 M"/>
              </a:rPr>
              <a:t>계정일 경우 수정</a:t>
            </a:r>
            <a:r>
              <a:rPr lang="en-US" altLang="ko-KR" sz="2000">
                <a:latin typeface="한컴 백제 M"/>
                <a:ea typeface="한컴 백제 M"/>
              </a:rPr>
              <a:t>, </a:t>
            </a:r>
            <a:r>
              <a:rPr lang="ko-KR" altLang="en-US" sz="2000">
                <a:latin typeface="한컴 백제 M"/>
                <a:ea typeface="한컴 백제 M"/>
              </a:rPr>
              <a:t>삭제 버튼이 활성화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일반 회원의 경우 비활성화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60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2985" y="989148"/>
            <a:ext cx="1002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oneqna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31030" y="1747830"/>
          <a:ext cx="9784620" cy="37606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46155"/>
                <a:gridCol w="2446155"/>
                <a:gridCol w="2446155"/>
                <a:gridCol w="2446155"/>
              </a:tblGrid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Writer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현재 로그인 세션값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문의 내용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Reg_date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질문 작성 날짜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Admin_title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관리자 글 제목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Admin_regdate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관리자 글 작성 날짜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Admin_content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관리자 글 작성 내용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2095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854297" y="2326584"/>
            <a:ext cx="8483406" cy="241438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7812157" y="3985591"/>
            <a:ext cx="1023730" cy="8647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190461" y="2713383"/>
            <a:ext cx="1371600" cy="6261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676939" y="3740426"/>
            <a:ext cx="1606826" cy="82163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4" animBg="1"/>
      <p:bldP spid="7" grpId="0" animBg="1"/>
      <p:bldP spid="7" grpId="2" animBg="1"/>
      <p:bldP spid="8" grpId="1" animBg="1"/>
      <p:bldP spid="8" grpId="3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58263" y="1388850"/>
            <a:ext cx="4787900" cy="47561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261" y="1022960"/>
            <a:ext cx="209570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743199" y="3220278"/>
            <a:ext cx="2758441" cy="444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기존글에서 수정 가능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382027" y="1427370"/>
            <a:ext cx="4775200" cy="4699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타원 9"/>
          <p:cNvSpPr/>
          <p:nvPr/>
        </p:nvSpPr>
        <p:spPr>
          <a:xfrm>
            <a:off x="8865704" y="1282148"/>
            <a:ext cx="1252331" cy="10336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501271" y="4704522"/>
            <a:ext cx="742122" cy="7421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507896" y="5237922"/>
            <a:ext cx="795130" cy="7553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1" animBg="1"/>
      <p:bldP spid="10" grpId="3" animBg="1"/>
      <p:bldP spid="11" grpId="2" animBg="1"/>
      <p:bldP spid="11" grpId="4" animBg="1"/>
      <p:bldP spid="14" grpId="5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-2430" b="74310"/>
          <a:stretch>
            <a:fillRect/>
          </a:stretch>
        </p:blipFill>
        <p:spPr>
          <a:xfrm>
            <a:off x="924339" y="1292080"/>
            <a:ext cx="9988826" cy="1506467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261" y="1022960"/>
            <a:ext cx="25338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655694" y="3084858"/>
            <a:ext cx="8526117" cy="327051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3906078" y="4293704"/>
            <a:ext cx="1411357" cy="10734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3373" y="2415209"/>
            <a:ext cx="4155718" cy="4499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수정 완료 알림 후 목록으로 이동</a:t>
            </a:r>
          </a:p>
        </p:txBody>
      </p:sp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66813" y="1857375"/>
            <a:ext cx="9858375" cy="31432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261" y="1022960"/>
            <a:ext cx="25338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2564296" y="1838739"/>
            <a:ext cx="1967947" cy="14113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673087" y="3621156"/>
            <a:ext cx="1967947" cy="14113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261" y="1022960"/>
            <a:ext cx="45055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기존 첨부된 파일 삭제하기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66813" y="2024063"/>
            <a:ext cx="9858375" cy="28098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8120269" y="3786809"/>
            <a:ext cx="1292087" cy="13119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72491" y="1653209"/>
            <a:ext cx="4902200" cy="47244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1053261" y="1022960"/>
            <a:ext cx="45055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기존 첨부된 파일 삭제하기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445026" y="4542183"/>
            <a:ext cx="2295939" cy="152068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000958" y="2654977"/>
            <a:ext cx="5647703" cy="217049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타원 8"/>
          <p:cNvSpPr/>
          <p:nvPr/>
        </p:nvSpPr>
        <p:spPr>
          <a:xfrm>
            <a:off x="8935279" y="3498560"/>
            <a:ext cx="665921" cy="7056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488017" y="3737100"/>
            <a:ext cx="1043609" cy="9541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2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522883" y="1678054"/>
            <a:ext cx="6690692" cy="223023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521226" y="4160961"/>
            <a:ext cx="6657185" cy="222989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타원 2"/>
          <p:cNvSpPr/>
          <p:nvPr/>
        </p:nvSpPr>
        <p:spPr>
          <a:xfrm>
            <a:off x="7712766" y="2564280"/>
            <a:ext cx="785191" cy="7852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261" y="1022960"/>
            <a:ext cx="45055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수정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기존 첨부된 파일 삭제하기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96200" y="5052377"/>
            <a:ext cx="785191" cy="7852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941365" y="3597966"/>
            <a:ext cx="347870" cy="1232452"/>
          </a:xfrm>
          <a:prstGeom prst="down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3528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삭제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85863" y="2014538"/>
            <a:ext cx="9820275" cy="28289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8965096" y="3836504"/>
            <a:ext cx="1023730" cy="11628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3920" r="9930"/>
          <a:stretch>
            <a:fillRect/>
          </a:stretch>
        </p:blipFill>
        <p:spPr>
          <a:xfrm>
            <a:off x="824948" y="2126104"/>
            <a:ext cx="4696707" cy="34696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3528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삭제</a:t>
            </a:r>
          </a:p>
        </p:txBody>
      </p:sp>
      <p:sp>
        <p:nvSpPr>
          <p:cNvPr id="6" name="타원 5"/>
          <p:cNvSpPr/>
          <p:nvPr/>
        </p:nvSpPr>
        <p:spPr>
          <a:xfrm>
            <a:off x="3101008" y="2693504"/>
            <a:ext cx="805070" cy="854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8510" r="28590" b="37970"/>
          <a:stretch>
            <a:fillRect/>
          </a:stretch>
        </p:blipFill>
        <p:spPr>
          <a:xfrm>
            <a:off x="6102626" y="2107096"/>
            <a:ext cx="4999383" cy="345599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9604512" y="2686878"/>
            <a:ext cx="805070" cy="854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896096" y="1949732"/>
            <a:ext cx="8399808" cy="279452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3528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삭제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99640" y="5118656"/>
            <a:ext cx="613102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한컴 백제 M"/>
                <a:ea typeface="한컴 백제 M"/>
              </a:rPr>
              <a:t>‘</a:t>
            </a:r>
            <a:r>
              <a:rPr lang="ko-KR" altLang="en-US" sz="2800">
                <a:latin typeface="한컴 백제 M"/>
                <a:ea typeface="한컴 백제 M"/>
              </a:rPr>
              <a:t>세번째 공지사항 입니다</a:t>
            </a:r>
            <a:r>
              <a:rPr lang="en-US" altLang="ko-KR" sz="2800">
                <a:latin typeface="한컴 백제 M"/>
                <a:ea typeface="한컴 백제 M"/>
              </a:rPr>
              <a:t>.’ </a:t>
            </a:r>
            <a:r>
              <a:rPr lang="ko-KR" altLang="en-US" sz="2800">
                <a:latin typeface="한컴 백제 M"/>
                <a:ea typeface="한컴 백제 M"/>
              </a:rPr>
              <a:t>글 삭제 후 목록</a:t>
            </a: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60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6810" y="1020898"/>
            <a:ext cx="1106805" cy="3583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email	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131030" y="1747830"/>
          <a:ext cx="9784620" cy="329053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446155"/>
                <a:gridCol w="2446155"/>
                <a:gridCol w="2446155"/>
                <a:gridCol w="2446155"/>
              </a:tblGrid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Writer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현재 로그인 세션값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Writer_title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회원 질문 제목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Writer_email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회원 이메일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Reg_date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Varchar2(30)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작성날짜</a:t>
                      </a:r>
                    </a:p>
                  </a:txBody>
                  <a:tcPr/>
                </a:tc>
              </a:tr>
              <a:tr h="47007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Admin_title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이메일 제목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393402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검색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검색 조건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제목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66813" y="1690688"/>
            <a:ext cx="9858375" cy="34766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TextBox 6"/>
          <p:cNvSpPr txBox="1"/>
          <p:nvPr/>
        </p:nvSpPr>
        <p:spPr>
          <a:xfrm>
            <a:off x="3260035" y="4472610"/>
            <a:ext cx="850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새 소식</a:t>
            </a:r>
          </a:p>
        </p:txBody>
      </p:sp>
      <p:sp>
        <p:nvSpPr>
          <p:cNvPr id="8" name="타원 7"/>
          <p:cNvSpPr/>
          <p:nvPr/>
        </p:nvSpPr>
        <p:spPr>
          <a:xfrm>
            <a:off x="2315817" y="4194313"/>
            <a:ext cx="894522" cy="983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732643" y="4184374"/>
            <a:ext cx="884583" cy="9740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/>
      <p:bldP spid="8" grpId="0" animBg="1"/>
      <p:bldP spid="8" grpId="1" animBg="1"/>
      <p:bldP spid="9" grpId="3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33488" y="2057400"/>
            <a:ext cx="9725025" cy="274320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39340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검색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검색 조건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제목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  <a:p>
            <a:pPr lvl="0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1719470" y="2445026"/>
            <a:ext cx="1172817" cy="12125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39340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검색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검색 조건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내용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  <a:p>
            <a:pPr lvl="0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71575" y="1728788"/>
            <a:ext cx="9848850" cy="34004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TextBox 6"/>
          <p:cNvSpPr txBox="1"/>
          <p:nvPr/>
        </p:nvSpPr>
        <p:spPr>
          <a:xfrm>
            <a:off x="3260035" y="4472610"/>
            <a:ext cx="9557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편리하게</a:t>
            </a:r>
          </a:p>
        </p:txBody>
      </p:sp>
      <p:sp>
        <p:nvSpPr>
          <p:cNvPr id="8" name="타원 7"/>
          <p:cNvSpPr/>
          <p:nvPr/>
        </p:nvSpPr>
        <p:spPr>
          <a:xfrm>
            <a:off x="2315817" y="4194313"/>
            <a:ext cx="894522" cy="9839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732643" y="4184374"/>
            <a:ext cx="884583" cy="9740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/>
      <p:bldP spid="8" grpId="0" animBg="1"/>
      <p:bldP spid="8" grpId="1" animBg="1"/>
      <p:bldP spid="9" grpId="3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583014" y="1585497"/>
            <a:ext cx="8719965" cy="204228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393402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글 검색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검색 조건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내용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  <a:p>
            <a:pPr lvl="0">
              <a:defRPr lang="ko-KR" altLang="en-US"/>
            </a:pP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2190146" y="4051232"/>
            <a:ext cx="7505700" cy="213097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5446643" y="4224130"/>
            <a:ext cx="815009" cy="8746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전화 상담 예약</a:t>
            </a: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5541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마이페이지에서의 전화 상담 예약 리스트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2085" y="4977934"/>
            <a:ext cx="9031605" cy="155431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로그인 후</a:t>
            </a:r>
            <a:r>
              <a:rPr lang="en-US" altLang="ko-KR" sz="3200">
                <a:latin typeface="한컴 백제 M"/>
                <a:ea typeface="한컴 백제 M"/>
              </a:rPr>
              <a:t>, </a:t>
            </a:r>
            <a:r>
              <a:rPr lang="ko-KR" altLang="en-US" sz="3200">
                <a:latin typeface="한컴 백제 M"/>
                <a:ea typeface="한컴 백제 M"/>
              </a:rPr>
              <a:t>상단바에 위치한 마이페이지에</a:t>
            </a: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마우스를 대면</a:t>
            </a:r>
            <a:r>
              <a:rPr lang="en-US" altLang="ko-KR" sz="3200">
                <a:latin typeface="한컴 백제 M"/>
                <a:ea typeface="한컴 백제 M"/>
              </a:rPr>
              <a:t>, </a:t>
            </a:r>
            <a:r>
              <a:rPr lang="ko-KR" altLang="en-US" sz="3200">
                <a:latin typeface="한컴 백제 M"/>
                <a:ea typeface="한컴 백제 M"/>
              </a:rPr>
              <a:t>해당하는 전화 상담 예약 리스트로 이동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810970" y="1740650"/>
            <a:ext cx="4945981" cy="24829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177427" y="1740650"/>
            <a:ext cx="4945981" cy="24829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83865" y="4276286"/>
            <a:ext cx="1349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&lt;</a:t>
            </a:r>
            <a:r>
              <a:rPr lang="ko-KR" altLang="en-US">
                <a:latin typeface="한컴 백제 M"/>
                <a:ea typeface="한컴 백제 M"/>
              </a:rPr>
              <a:t>관리자</a:t>
            </a:r>
            <a:r>
              <a:rPr lang="en-US" altLang="ko-KR">
                <a:latin typeface="한컴 백제 M"/>
                <a:ea typeface="한컴 백제 M"/>
              </a:rPr>
              <a:t>&gt;</a:t>
            </a: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98153" y="4276286"/>
            <a:ext cx="1704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&lt;</a:t>
            </a:r>
            <a:r>
              <a:rPr lang="ko-KR" altLang="en-US">
                <a:latin typeface="한컴 백제 M"/>
                <a:ea typeface="한컴 백제 M"/>
              </a:rPr>
              <a:t>일반 회원</a:t>
            </a:r>
            <a:r>
              <a:rPr lang="en-US" altLang="ko-KR">
                <a:latin typeface="한컴 백제 M"/>
                <a:ea typeface="한컴 백제 M"/>
              </a:rPr>
              <a:t>&gt;</a:t>
            </a: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53566" y="2982375"/>
            <a:ext cx="4986357" cy="232626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0112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예약 리스트 및 글 작성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7296" y="2305136"/>
            <a:ext cx="4475747" cy="569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>
                <a:latin typeface="한컴 백제 M"/>
                <a:ea typeface="한컴 백제 M"/>
              </a:rPr>
              <a:t>등록된 글이 없을 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3935" y="1526681"/>
            <a:ext cx="22765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일반 회원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033737" y="4145507"/>
            <a:ext cx="534655" cy="3922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753565" y="2112355"/>
            <a:ext cx="4986357" cy="4317719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3048569" y="5993507"/>
            <a:ext cx="807535" cy="441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6503818" y="2597523"/>
            <a:ext cx="5547041" cy="2177078"/>
          </a:xfrm>
          <a:prstGeom prst="rect">
            <a:avLst/>
          </a:prstGeom>
        </p:spPr>
      </p:pic>
      <p:sp>
        <p:nvSpPr>
          <p:cNvPr id="24" name="화살표: 오른쪽 23"/>
          <p:cNvSpPr/>
          <p:nvPr/>
        </p:nvSpPr>
        <p:spPr>
          <a:xfrm>
            <a:off x="5824553" y="3084029"/>
            <a:ext cx="594635" cy="634137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97570" y="2058180"/>
            <a:ext cx="1666754" cy="35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글 작성시</a:t>
            </a:r>
          </a:p>
        </p:txBody>
      </p:sp>
      <p:pic>
        <p:nvPicPr>
          <p:cNvPr id="1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1" animBg="1"/>
      <p:bldP spid="24" grpId="2" animBg="1"/>
      <p:bldP spid="25" grpId="3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20491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문의 내역 리스트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08335" y="2093346"/>
            <a:ext cx="5166926" cy="11927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3574" y="1539999"/>
            <a:ext cx="22765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관리자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53506" y="1504292"/>
            <a:ext cx="2276584" cy="46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일반 회원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08336" y="3465016"/>
            <a:ext cx="5166926" cy="12466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508335" y="4940145"/>
            <a:ext cx="5166926" cy="123892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516737" y="2093347"/>
            <a:ext cx="5490258" cy="3683562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0452174" y="3102015"/>
            <a:ext cx="671234" cy="1701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1" name="화살표: 오른쪽 20"/>
          <p:cNvSpPr/>
          <p:nvPr/>
        </p:nvSpPr>
        <p:spPr>
          <a:xfrm>
            <a:off x="5817740" y="3382278"/>
            <a:ext cx="594635" cy="634137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 animBg="1"/>
      <p:bldP spid="21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508926" y="2067733"/>
            <a:ext cx="5277828" cy="1892379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64333" y="1006929"/>
            <a:ext cx="14274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상세 내용 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4776" y="1483470"/>
            <a:ext cx="2276584" cy="46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관리자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886876" y="2655364"/>
            <a:ext cx="6288941" cy="388165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264333" y="2806689"/>
            <a:ext cx="1951963" cy="5903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0" name="화살표: 오른쪽 19"/>
          <p:cNvSpPr/>
          <p:nvPr/>
        </p:nvSpPr>
        <p:spPr>
          <a:xfrm>
            <a:off x="2299036" y="4243163"/>
            <a:ext cx="1162324" cy="706056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419416" y="2254705"/>
            <a:ext cx="5189670" cy="801317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19416" y="1015753"/>
            <a:ext cx="15009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상세 내용 보기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84776" y="1483470"/>
            <a:ext cx="2276584" cy="46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일반 회원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886876" y="2655364"/>
            <a:ext cx="6288941" cy="388165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1264332" y="2535273"/>
            <a:ext cx="1951963" cy="59030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0" name="화살표: 오른쪽 19"/>
          <p:cNvSpPr/>
          <p:nvPr/>
        </p:nvSpPr>
        <p:spPr>
          <a:xfrm>
            <a:off x="2299036" y="4243163"/>
            <a:ext cx="1162324" cy="706056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83172" y="2447473"/>
            <a:ext cx="2428218" cy="1179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7200" spc="-292">
                <a:solidFill>
                  <a:srgbClr val="00002F"/>
                </a:solidFill>
                <a:latin typeface="한컴 백제 M"/>
                <a:ea typeface="한컴 백제 M"/>
              </a:rPr>
              <a:t>시트콤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21309" y="3591816"/>
            <a:ext cx="4749389" cy="789684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>
                <a:latin typeface="한컴 백제 M"/>
                <a:ea typeface="한컴 백제 M"/>
              </a:rPr>
              <a:t>조장</a:t>
            </a:r>
            <a:r>
              <a:rPr lang="ko-KR" altLang="en-US" sz="2000">
                <a:latin typeface="한컴 백제 M"/>
                <a:ea typeface="한컴 백제 M"/>
              </a:rPr>
              <a:t>  </a:t>
            </a:r>
            <a:r>
              <a:rPr lang="en-US" altLang="ko-KR" sz="2000">
                <a:latin typeface="한컴 백제 M"/>
                <a:ea typeface="한컴 백제 M"/>
              </a:rPr>
              <a:t> </a:t>
            </a:r>
            <a:r>
              <a:rPr lang="ko-KR" altLang="en-US" sz="2000">
                <a:latin typeface="한컴 백제 M"/>
                <a:ea typeface="한컴 백제 M"/>
              </a:rPr>
              <a:t>김소연</a:t>
            </a:r>
          </a:p>
          <a:p>
            <a:pPr algn="ctr">
              <a:defRPr lang="ko-KR" altLang="en-US"/>
            </a:pPr>
            <a:r>
              <a:rPr lang="ko-KR" altLang="en-US" b="1">
                <a:latin typeface="한컴 백제 M"/>
                <a:ea typeface="한컴 백제 M"/>
              </a:rPr>
              <a:t>조원</a:t>
            </a:r>
            <a:r>
              <a:rPr lang="ko-KR" altLang="en-US">
                <a:latin typeface="한컴 백제 M"/>
                <a:ea typeface="한컴 백제 M"/>
              </a:rPr>
              <a:t>  </a:t>
            </a:r>
            <a:r>
              <a:rPr lang="en-US" altLang="ko-KR">
                <a:latin typeface="한컴 백제 M"/>
                <a:ea typeface="한컴 백제 M"/>
              </a:rPr>
              <a:t> </a:t>
            </a:r>
            <a:r>
              <a:rPr lang="ko-KR" altLang="en-US">
                <a:latin typeface="한컴 백제 M"/>
                <a:ea typeface="한컴 백제 M"/>
              </a:rPr>
              <a:t>고은숙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김건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김동일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김영권</a:t>
            </a:r>
            <a:r>
              <a:rPr lang="en-US" altLang="ko-KR">
                <a:latin typeface="한컴 백제 M"/>
                <a:ea typeface="한컴 백제 M"/>
              </a:rPr>
              <a:t>, </a:t>
            </a:r>
            <a:r>
              <a:rPr lang="ko-KR" altLang="en-US">
                <a:latin typeface="한컴 백제 M"/>
                <a:ea typeface="한컴 백제 M"/>
              </a:rPr>
              <a:t>황지현</a:t>
            </a:r>
          </a:p>
        </p:txBody>
      </p:sp>
      <p:pic>
        <p:nvPicPr>
          <p:cNvPr id="102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087439" y="1667344"/>
          <a:ext cx="10002092" cy="422761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00523"/>
                <a:gridCol w="2500523"/>
                <a:gridCol w="2500523"/>
                <a:gridCol w="2500523"/>
              </a:tblGrid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새 소식 글 번호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새 소식 제목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varchar2(4000) 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새 소식 내용 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news_regdate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작성일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news_readcount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조회 수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news_filesize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첨부파일 크기</a:t>
                      </a:r>
                    </a:p>
                  </a:txBody>
                  <a:tcPr/>
                </a:tc>
              </a:tr>
              <a:tr h="52845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news_file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첨부파일 이름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1560" y="437393"/>
            <a:ext cx="2097404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22985" y="989148"/>
            <a:ext cx="7448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news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590564" y="2090649"/>
            <a:ext cx="6663147" cy="2248502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19539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예약 삭제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3935" y="1526681"/>
            <a:ext cx="22765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일반 회원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sp>
        <p:nvSpPr>
          <p:cNvPr id="13" name="화살표: 오른쪽 12"/>
          <p:cNvSpPr/>
          <p:nvPr/>
        </p:nvSpPr>
        <p:spPr>
          <a:xfrm>
            <a:off x="947091" y="2918991"/>
            <a:ext cx="561265" cy="477054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836472" y="3804231"/>
            <a:ext cx="753597" cy="5349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590563" y="2057980"/>
            <a:ext cx="6663147" cy="2297148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481403" y="3483606"/>
            <a:ext cx="1229194" cy="6412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567808" y="2095854"/>
            <a:ext cx="6635745" cy="2460033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6770049" y="3591328"/>
            <a:ext cx="1229194" cy="8176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216613" y="2835612"/>
            <a:ext cx="5060480" cy="1812394"/>
          </a:xfrm>
          <a:prstGeom prst="rect">
            <a:avLst/>
          </a:prstGeom>
        </p:spPr>
      </p:pic>
      <p:sp>
        <p:nvSpPr>
          <p:cNvPr id="23" name="화살표: 오른쪽 22"/>
          <p:cNvSpPr/>
          <p:nvPr/>
        </p:nvSpPr>
        <p:spPr>
          <a:xfrm>
            <a:off x="2892835" y="4387797"/>
            <a:ext cx="1119003" cy="964563"/>
          </a:xfrm>
          <a:prstGeom prst="rightArrow">
            <a:avLst>
              <a:gd name="adj1" fmla="val 50000"/>
              <a:gd name="adj2" fmla="val 50000"/>
            </a:avLst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4232021" y="3564587"/>
            <a:ext cx="6891387" cy="2120647"/>
          </a:xfrm>
          <a:prstGeom prst="rect">
            <a:avLst/>
          </a:prstGeom>
        </p:spPr>
      </p:pic>
      <p:pic>
        <p:nvPicPr>
          <p:cNvPr id="1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8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2" grpId="0" animBg="1"/>
      <p:bldP spid="17" grpId="2" animBg="1"/>
      <p:bldP spid="20" grpId="3" animBg="1"/>
      <p:bldP spid="23" grpId="4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62207" y="2127795"/>
            <a:ext cx="5518497" cy="3026454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935" y="1047167"/>
            <a:ext cx="2666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문의 내역 처리하기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93800" y="1533620"/>
            <a:ext cx="2276584" cy="464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관리자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145184" y="4251848"/>
            <a:ext cx="865408" cy="4877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68841" y="2806138"/>
            <a:ext cx="5518497" cy="2049198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788652" y="4129976"/>
            <a:ext cx="1059849" cy="5832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284829" y="2500723"/>
            <a:ext cx="5852780" cy="2673673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1920343" y="3641022"/>
            <a:ext cx="1327228" cy="67180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23544" y="1536437"/>
            <a:ext cx="227658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500">
                <a:latin typeface="한컴 백제 M"/>
                <a:ea typeface="한컴 백제 M"/>
              </a:rPr>
              <a:t>&lt;</a:t>
            </a:r>
            <a:r>
              <a:rPr lang="ko-KR" altLang="en-US" sz="2500">
                <a:latin typeface="한컴 백제 M"/>
                <a:ea typeface="한컴 백제 M"/>
              </a:rPr>
              <a:t>일반 회원</a:t>
            </a:r>
            <a:r>
              <a:rPr lang="en-US" altLang="ko-KR" sz="2500">
                <a:latin typeface="한컴 백제 M"/>
                <a:ea typeface="한컴 백제 M"/>
              </a:rPr>
              <a:t>&gt;</a:t>
            </a:r>
            <a:endParaRPr lang="ko-KR" altLang="en-US" sz="2500">
              <a:latin typeface="한컴 백제 M"/>
              <a:ea typeface="한컴 백제 M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6735697" y="2621497"/>
            <a:ext cx="5468114" cy="2233839"/>
          </a:xfrm>
          <a:prstGeom prst="rect">
            <a:avLst/>
          </a:prstGeom>
        </p:spPr>
      </p:pic>
      <p:sp>
        <p:nvSpPr>
          <p:cNvPr id="13" name="화살표: 오른쪽 12"/>
          <p:cNvSpPr/>
          <p:nvPr/>
        </p:nvSpPr>
        <p:spPr>
          <a:xfrm>
            <a:off x="6147574" y="3506235"/>
            <a:ext cx="541623" cy="662651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80815" y="3402515"/>
            <a:ext cx="1327228" cy="67180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7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23" grpId="2" animBg="1"/>
      <p:bldP spid="24" grpId="4"/>
      <p:bldP spid="13" grpId="3" animBg="1"/>
      <p:bldP spid="27" grpId="5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코코봇</a:t>
            </a:r>
            <a:r>
              <a:rPr lang="en-US" altLang="ko-KR" sz="2000">
                <a:latin typeface="한컴 백제 M"/>
                <a:ea typeface="한컴 백제 M"/>
              </a:rPr>
              <a:t> </a:t>
            </a:r>
            <a:endParaRPr lang="ko-KR" altLang="en-US" sz="2000">
              <a:latin typeface="한컴 백제 M"/>
              <a:ea typeface="한컴 백제 M"/>
            </a:endParaRP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6</a:t>
            </a:r>
          </a:p>
        </p:txBody>
      </p:sp>
    </p:spTree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184847" y="1570592"/>
            <a:ext cx="4393541" cy="3766722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1622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메인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134097" y="1580529"/>
            <a:ext cx="4277612" cy="368721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9410318" y="1590260"/>
            <a:ext cx="1381539" cy="13219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3304" y="5575852"/>
            <a:ext cx="437023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일반 회원 사용 시 </a:t>
            </a:r>
            <a:r>
              <a:rPr lang="en-US" altLang="ko-KR" sz="2000">
                <a:latin typeface="한컴 백제 M"/>
                <a:ea typeface="한컴 백제 M"/>
              </a:rPr>
              <a:t>‘</a:t>
            </a:r>
            <a:r>
              <a:rPr lang="ko-KR" altLang="en-US" sz="2000">
                <a:latin typeface="한컴 백제 M"/>
                <a:ea typeface="한컴 백제 M"/>
              </a:rPr>
              <a:t>코코봇 관리</a:t>
            </a:r>
            <a:r>
              <a:rPr lang="en-US" altLang="ko-KR" sz="2000">
                <a:latin typeface="한컴 백제 M"/>
                <a:ea typeface="한컴 백제 M"/>
              </a:rPr>
              <a:t>’</a:t>
            </a:r>
            <a:r>
              <a:rPr lang="ko-KR" altLang="en-US" sz="2000">
                <a:latin typeface="한컴 백제 M"/>
                <a:ea typeface="한컴 백제 M"/>
              </a:rPr>
              <a:t> 비활성화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5627" y="5579166"/>
            <a:ext cx="43656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관리자 계정 사용 시 </a:t>
            </a:r>
            <a:r>
              <a:rPr lang="en-US" altLang="ko-KR" sz="2000">
                <a:latin typeface="한컴 백제 M"/>
                <a:ea typeface="한컴 백제 M"/>
              </a:rPr>
              <a:t>‘</a:t>
            </a:r>
            <a:r>
              <a:rPr lang="ko-KR" altLang="en-US" sz="2000">
                <a:latin typeface="한컴 백제 M"/>
                <a:ea typeface="한컴 백제 M"/>
              </a:rPr>
              <a:t>코코봇 관리</a:t>
            </a:r>
            <a:r>
              <a:rPr lang="en-US" altLang="ko-KR" sz="2000">
                <a:latin typeface="한컴 백제 M"/>
                <a:ea typeface="한컴 백제 M"/>
              </a:rPr>
              <a:t>’</a:t>
            </a:r>
            <a:r>
              <a:rPr lang="ko-KR" altLang="en-US" sz="2000">
                <a:latin typeface="한컴 백제 M"/>
                <a:ea typeface="한컴 백제 M"/>
              </a:rPr>
              <a:t> 활성화</a:t>
            </a:r>
          </a:p>
        </p:txBody>
      </p:sp>
    </p:spTree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5146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사용하기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74462" y="1908520"/>
            <a:ext cx="4729989" cy="4077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6102627" y="3180521"/>
            <a:ext cx="5580738" cy="9418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궁금한 사항이 좌측 리스트에 존재하면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해당 번호를 코코봇 입력 창에 입력</a:t>
            </a:r>
            <a:endParaRPr lang="en-US" altLang="ko-KR" sz="2800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0522" y="5049078"/>
            <a:ext cx="248786" cy="359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1</a:t>
            </a: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059017" y="5009322"/>
            <a:ext cx="646044" cy="566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139881" y="1520895"/>
            <a:ext cx="5912239" cy="5068749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5146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사용하기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8309104" y="2385392"/>
            <a:ext cx="496957" cy="5963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5391" y="2524538"/>
            <a:ext cx="1920248" cy="359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회원이 입력한 번호</a:t>
            </a:r>
          </a:p>
        </p:txBody>
      </p:sp>
      <p:sp>
        <p:nvSpPr>
          <p:cNvPr id="9" name="타원 8"/>
          <p:cNvSpPr/>
          <p:nvPr/>
        </p:nvSpPr>
        <p:spPr>
          <a:xfrm>
            <a:off x="5585783" y="2464904"/>
            <a:ext cx="3438939" cy="1560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86182" y="3677478"/>
            <a:ext cx="2211383" cy="35921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해당 번호의 답변 출력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3" animBg="1"/>
      <p:bldP spid="8" grpId="1"/>
      <p:bldP spid="8" grpId="2"/>
      <p:bldP spid="9" grpId="4" animBg="1"/>
      <p:bldP spid="10" grpId="5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5146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사용하기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139881" y="1520895"/>
            <a:ext cx="5912239" cy="506874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TextBox 7"/>
          <p:cNvSpPr txBox="1"/>
          <p:nvPr/>
        </p:nvSpPr>
        <p:spPr>
          <a:xfrm>
            <a:off x="5655333" y="5476455"/>
            <a:ext cx="327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latin typeface="한컴 백제 M"/>
                <a:ea typeface="한컴 백제 M"/>
              </a:rPr>
              <a:t>9</a:t>
            </a: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080480" y="5406882"/>
            <a:ext cx="646044" cy="56653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76853" y="5218043"/>
            <a:ext cx="2682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등록되지 않은 번호 입력 시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 animBg="1"/>
      <p:bldP spid="10" grpId="2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478543" y="1699591"/>
            <a:ext cx="5205302" cy="446267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56217" y="1640169"/>
            <a:ext cx="5309397" cy="455191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5" name="직선 연결선 4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20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261" y="1022960"/>
            <a:ext cx="15146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사용하기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9" name="타원 8"/>
          <p:cNvSpPr/>
          <p:nvPr/>
        </p:nvSpPr>
        <p:spPr>
          <a:xfrm>
            <a:off x="4967821" y="2474848"/>
            <a:ext cx="419181" cy="5517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9189" y="2613994"/>
            <a:ext cx="1632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등록되지 않은 번호</a:t>
            </a:r>
          </a:p>
        </p:txBody>
      </p:sp>
      <p:sp>
        <p:nvSpPr>
          <p:cNvPr id="11" name="타원 10"/>
          <p:cNvSpPr/>
          <p:nvPr/>
        </p:nvSpPr>
        <p:spPr>
          <a:xfrm>
            <a:off x="2704930" y="2554360"/>
            <a:ext cx="2900733" cy="14436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6579" y="4005474"/>
            <a:ext cx="24540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등록된 번호가 아니라는 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알림 문구 출력</a:t>
            </a:r>
          </a:p>
        </p:txBody>
      </p:sp>
      <p:sp>
        <p:nvSpPr>
          <p:cNvPr id="14" name="타원 13"/>
          <p:cNvSpPr/>
          <p:nvPr/>
        </p:nvSpPr>
        <p:spPr>
          <a:xfrm>
            <a:off x="8597347" y="2166731"/>
            <a:ext cx="3250096" cy="156044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3" animBg="1"/>
      <p:bldP spid="10" grpId="1"/>
      <p:bldP spid="10" grpId="2"/>
      <p:bldP spid="11" grpId="4" animBg="1"/>
      <p:bldP spid="12" grpId="5"/>
      <p:bldP spid="14" grpId="6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7813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관리 페이지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76134" y="1848888"/>
            <a:ext cx="4393541" cy="376672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4222092" y="1858616"/>
            <a:ext cx="1381539" cy="13219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354555" y="910811"/>
            <a:ext cx="4730750" cy="5016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목록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69203" y="1667979"/>
            <a:ext cx="4806950" cy="47942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2751102" y="2673625"/>
            <a:ext cx="1055586" cy="10038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227003" y="1677918"/>
            <a:ext cx="4806950" cy="47942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81282" y="2113016"/>
          <a:ext cx="9229436" cy="29667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07359"/>
                <a:gridCol w="2307359"/>
                <a:gridCol w="2307359"/>
                <a:gridCol w="2307359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공지사항 글 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공지사항 제목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varchar2(4000) 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공지사항 내용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notice_regdate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작성일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notice_readcount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조회 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notice_filesize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첨부파일 크기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notice_file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첨부파일 이름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1560" y="437393"/>
            <a:ext cx="2097404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8971" y="989148"/>
            <a:ext cx="84316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notice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899230" y="1848888"/>
            <a:ext cx="4393541" cy="376672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3438904" y="2236304"/>
            <a:ext cx="1560444" cy="17592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0183" y="4124740"/>
            <a:ext cx="2862007" cy="3596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1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 ~ 3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번까지 등록된 리스트</a:t>
            </a:r>
          </a:p>
        </p:txBody>
      </p:sp>
    </p:spTree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32037" y="1656245"/>
            <a:ext cx="4353795" cy="4496076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</a:t>
            </a:r>
          </a:p>
        </p:txBody>
      </p:sp>
      <p:sp>
        <p:nvSpPr>
          <p:cNvPr id="6" name="타원 5"/>
          <p:cNvSpPr/>
          <p:nvPr/>
        </p:nvSpPr>
        <p:spPr>
          <a:xfrm>
            <a:off x="2405269" y="3578087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25417" y="5529470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2592" y="3647661"/>
            <a:ext cx="28781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이미 등록된 번호로 등록 시도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83763" y="1666185"/>
            <a:ext cx="4211851" cy="446625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타원 9"/>
          <p:cNvSpPr/>
          <p:nvPr/>
        </p:nvSpPr>
        <p:spPr>
          <a:xfrm>
            <a:off x="7106478" y="1500809"/>
            <a:ext cx="3031435" cy="19878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94304" y="3399182"/>
            <a:ext cx="153178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 실패 알림</a:t>
            </a:r>
            <a:endParaRPr lang="en-US" altLang="ko-KR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1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4" animBg="1"/>
      <p:bldP spid="8" grpId="1"/>
      <p:bldP spid="8" grpId="3"/>
      <p:bldP spid="10" grpId="5" animBg="1"/>
      <p:bldP spid="11" grpId="6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06695" y="1616491"/>
            <a:ext cx="4314954" cy="4575589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2355574" y="3627782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875722" y="5579165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92897" y="3697356"/>
            <a:ext cx="2870668" cy="3583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번호가 아닌 문자로 입력 시도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175650" y="1566796"/>
            <a:ext cx="4408684" cy="467498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1" name="타원 10"/>
          <p:cNvSpPr/>
          <p:nvPr/>
        </p:nvSpPr>
        <p:spPr>
          <a:xfrm>
            <a:off x="6808308" y="1500809"/>
            <a:ext cx="3031435" cy="19878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6134" y="3399182"/>
            <a:ext cx="15440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 실패 알림</a:t>
            </a:r>
            <a:endParaRPr lang="en-US" altLang="ko-KR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"/>
                            </p:stCondLst>
                            <p:childTnLst>
                              <p:par>
                                <p:cTn id="22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2" animBg="1"/>
      <p:bldP spid="8" grpId="4" animBg="1"/>
      <p:bldP spid="9" grpId="1"/>
      <p:bldP spid="9" grpId="3"/>
      <p:bldP spid="11" grpId="5" animBg="1"/>
      <p:bldP spid="12" grpId="6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47059" y="1676129"/>
            <a:ext cx="4146240" cy="439668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</a:t>
            </a:r>
          </a:p>
        </p:txBody>
      </p:sp>
      <p:sp>
        <p:nvSpPr>
          <p:cNvPr id="6" name="타원 5"/>
          <p:cNvSpPr/>
          <p:nvPr/>
        </p:nvSpPr>
        <p:spPr>
          <a:xfrm>
            <a:off x="2226367" y="3578087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746515" y="5529470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3690" y="3647661"/>
            <a:ext cx="30760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등록되지 않은 번호로 등록 시도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265103" y="1606551"/>
            <a:ext cx="4210740" cy="446508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" name="타원 9"/>
          <p:cNvSpPr/>
          <p:nvPr/>
        </p:nvSpPr>
        <p:spPr>
          <a:xfrm>
            <a:off x="6808308" y="1500809"/>
            <a:ext cx="3031435" cy="19878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6134" y="3399182"/>
            <a:ext cx="31634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 성공 알림 후 목록으로 이동</a:t>
            </a:r>
            <a:endParaRPr lang="en-US" altLang="ko-KR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pic>
        <p:nvPicPr>
          <p:cNvPr id="1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"/>
                            </p:stCondLst>
                            <p:childTnLst>
                              <p:par>
                                <p:cTn id="2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"/>
                            </p:stCondLst>
                            <p:childTnLst>
                              <p:par>
                                <p:cTn id="26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2" animBg="1"/>
      <p:bldP spid="7" grpId="4" animBg="1"/>
      <p:bldP spid="8" grpId="1"/>
      <p:bldP spid="8" grpId="3"/>
      <p:bldP spid="10" grpId="5" animBg="1"/>
      <p:bldP spid="11" grpId="6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84339" y="1520894"/>
            <a:ext cx="5552853" cy="4760636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0480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등록 완료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556630" y="4631635"/>
            <a:ext cx="5317435" cy="5466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058937" y="1540772"/>
            <a:ext cx="5518074" cy="473081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타원 8"/>
          <p:cNvSpPr/>
          <p:nvPr/>
        </p:nvSpPr>
        <p:spPr>
          <a:xfrm>
            <a:off x="5854149" y="3468757"/>
            <a:ext cx="1520687" cy="675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85183" y="4373218"/>
            <a:ext cx="1664307" cy="3588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등록된 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4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 답변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  <p:bldP spid="9" grpId="0" animBg="1"/>
      <p:bldP spid="10" grpId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319574" y="1510955"/>
            <a:ext cx="5552853" cy="476063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타원 2"/>
          <p:cNvSpPr/>
          <p:nvPr/>
        </p:nvSpPr>
        <p:spPr>
          <a:xfrm>
            <a:off x="7527237" y="4644888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수정</a:t>
            </a: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30664" y="1458704"/>
            <a:ext cx="4806950" cy="50736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" name="타원 2"/>
          <p:cNvSpPr/>
          <p:nvPr/>
        </p:nvSpPr>
        <p:spPr>
          <a:xfrm>
            <a:off x="2372141" y="2223052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02834" y="2295938"/>
            <a:ext cx="1717731" cy="3596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번호는 수정 불가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수정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9" name="타원 8"/>
          <p:cNvSpPr/>
          <p:nvPr/>
        </p:nvSpPr>
        <p:spPr>
          <a:xfrm>
            <a:off x="2256183" y="2425148"/>
            <a:ext cx="1431234" cy="9939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29609" y="3299791"/>
            <a:ext cx="22577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제목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내용만 수정 가능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5780640" y="1471197"/>
            <a:ext cx="5715156" cy="5058811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" name="타원 11"/>
          <p:cNvSpPr/>
          <p:nvPr/>
        </p:nvSpPr>
        <p:spPr>
          <a:xfrm>
            <a:off x="7991061" y="5327374"/>
            <a:ext cx="1083365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2" animBg="1"/>
      <p:bldP spid="4" grpId="1"/>
      <p:bldP spid="4" grpId="3"/>
      <p:bldP spid="9" grpId="4" animBg="1"/>
      <p:bldP spid="10" grpId="5"/>
      <p:bldP spid="12" grpId="6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256101" y="1759435"/>
            <a:ext cx="5448515" cy="467118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수정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925957" y="1878496"/>
            <a:ext cx="4403034" cy="18188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2461" y="3468756"/>
            <a:ext cx="3644678" cy="3583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수정 성공 알림 후 답변 목록으로 이동</a:t>
            </a:r>
          </a:p>
        </p:txBody>
      </p:sp>
    </p:spTree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418844" y="1870724"/>
            <a:ext cx="5103661" cy="437553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77208" y="1952254"/>
            <a:ext cx="5326818" cy="4010562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0480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수정 완료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1473200" y="4743616"/>
            <a:ext cx="4236720" cy="1280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9322" y="4621696"/>
            <a:ext cx="16638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수정된 </a:t>
            </a:r>
            <a:r>
              <a:rPr lang="en-US" altLang="ko-KR">
                <a:solidFill>
                  <a:srgbClr val="FF0000"/>
                </a:solidFill>
                <a:latin typeface="한컴 백제 M"/>
                <a:ea typeface="한컴 백제 M"/>
              </a:rPr>
              <a:t>4</a:t>
            </a: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번 답변</a:t>
            </a:r>
          </a:p>
        </p:txBody>
      </p:sp>
      <p:sp>
        <p:nvSpPr>
          <p:cNvPr id="12" name="타원 11"/>
          <p:cNvSpPr/>
          <p:nvPr/>
        </p:nvSpPr>
        <p:spPr>
          <a:xfrm>
            <a:off x="6152322" y="3548270"/>
            <a:ext cx="1610139" cy="6559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1"/>
      <p:bldP spid="12" grpId="2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69492" y="1842259"/>
            <a:ext cx="4681565" cy="4409453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삭제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4950839" y="5479774"/>
            <a:ext cx="397566" cy="41744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347171" y="1855719"/>
            <a:ext cx="4764776" cy="448782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타원 8"/>
          <p:cNvSpPr/>
          <p:nvPr/>
        </p:nvSpPr>
        <p:spPr>
          <a:xfrm>
            <a:off x="7185991" y="2097157"/>
            <a:ext cx="3250096" cy="15405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51560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0160" y="989148"/>
            <a:ext cx="554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call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799924" y="2056455"/>
          <a:ext cx="8630968" cy="33375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57742"/>
                <a:gridCol w="2157742"/>
                <a:gridCol w="2157742"/>
                <a:gridCol w="2157742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call_type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 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문의 유형 선택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call_time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 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상담 예약 시간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제목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 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문의 내용</a:t>
                      </a: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call_hp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전화 번호</a:t>
                      </a: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call_writer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작성자</a:t>
                      </a: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call_check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처리완료 체크용</a:t>
                      </a: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20480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삭제 완료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228519" y="1520689"/>
            <a:ext cx="4463701" cy="420425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168267" y="1534146"/>
            <a:ext cx="4333332" cy="418085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" name="TextBox 8"/>
          <p:cNvSpPr txBox="1"/>
          <p:nvPr/>
        </p:nvSpPr>
        <p:spPr>
          <a:xfrm>
            <a:off x="4835078" y="5208104"/>
            <a:ext cx="250488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rgbClr val="FF0000"/>
                </a:solidFill>
                <a:latin typeface="한컴 백제 M"/>
                <a:ea typeface="한컴 백제 M"/>
              </a:rPr>
              <a:t>삭제된 </a:t>
            </a:r>
            <a:r>
              <a:rPr lang="en-US" altLang="ko-KR" sz="2800">
                <a:solidFill>
                  <a:srgbClr val="FF0000"/>
                </a:solidFill>
                <a:latin typeface="한컴 백제 M"/>
                <a:ea typeface="한컴 백제 M"/>
              </a:rPr>
              <a:t>5</a:t>
            </a:r>
            <a:r>
              <a:rPr lang="ko-KR" altLang="en-US" sz="2800">
                <a:solidFill>
                  <a:srgbClr val="FF0000"/>
                </a:solidFill>
                <a:latin typeface="한컴 백제 M"/>
                <a:ea typeface="한컴 백제 M"/>
              </a:rPr>
              <a:t>번 답변</a:t>
            </a:r>
          </a:p>
        </p:txBody>
      </p:sp>
    </p:spTree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코코넛 인증</a:t>
            </a:r>
            <a:r>
              <a:rPr lang="en-US" altLang="ko-KR" sz="2000">
                <a:latin typeface="한컴 백제 M"/>
                <a:ea typeface="한컴 백제 M"/>
              </a:rPr>
              <a:t> </a:t>
            </a:r>
            <a:endParaRPr lang="ko-KR" altLang="en-US" sz="2000">
              <a:latin typeface="한컴 백제 M"/>
              <a:ea typeface="한컴 백제 M"/>
            </a:endParaRP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7677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7</a:t>
            </a:r>
          </a:p>
        </p:txBody>
      </p:sp>
    </p:spTree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3540" t="9480" r="65180" b="59700"/>
          <a:stretch>
            <a:fillRect/>
          </a:stretch>
        </p:blipFill>
        <p:spPr>
          <a:xfrm>
            <a:off x="6495785" y="1879329"/>
            <a:ext cx="3915762" cy="318934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3540" t="9480" r="65180" b="59700"/>
          <a:stretch>
            <a:fillRect/>
          </a:stretch>
        </p:blipFill>
        <p:spPr>
          <a:xfrm>
            <a:off x="1382278" y="1882571"/>
            <a:ext cx="3915762" cy="318934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13560" t="9360" r="65130" b="59860"/>
          <a:stretch>
            <a:fillRect/>
          </a:stretch>
        </p:blipFill>
        <p:spPr>
          <a:xfrm>
            <a:off x="6420288" y="1867703"/>
            <a:ext cx="3992067" cy="324448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13630" t="9330" r="65130" b="59780"/>
          <a:stretch>
            <a:fillRect/>
          </a:stretch>
        </p:blipFill>
        <p:spPr>
          <a:xfrm>
            <a:off x="1349525" y="1872412"/>
            <a:ext cx="3995297" cy="326674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6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인증 메뉴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0781" y="5165387"/>
            <a:ext cx="403418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관리자로 로그인 했을 때의 메뉴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4072" y="5171867"/>
            <a:ext cx="4671568" cy="4459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일반 회원으로 로그인 했을 때의 메뉴</a:t>
            </a:r>
          </a:p>
        </p:txBody>
      </p:sp>
      <p:sp>
        <p:nvSpPr>
          <p:cNvPr id="12" name="타원 11"/>
          <p:cNvSpPr/>
          <p:nvPr/>
        </p:nvSpPr>
        <p:spPr>
          <a:xfrm>
            <a:off x="1410511" y="3910519"/>
            <a:ext cx="1459149" cy="111868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13560" t="9360" r="65130" b="59860"/>
          <a:stretch>
            <a:fillRect/>
          </a:stretch>
        </p:blipFill>
        <p:spPr>
          <a:xfrm>
            <a:off x="4099967" y="2120622"/>
            <a:ext cx="3992067" cy="3244489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과정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4085617" y="3190673"/>
            <a:ext cx="1585608" cy="94358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671888" y="2676525"/>
            <a:ext cx="4848225" cy="15049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과정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315183" y="4494166"/>
            <a:ext cx="7167907" cy="9427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코코넛이 이미 생성되어 있다면 알려주는 알림 창</a:t>
            </a:r>
            <a:r>
              <a:rPr lang="en-US" altLang="ko-KR" sz="2800">
                <a:latin typeface="한컴 백제 M"/>
                <a:ea typeface="한컴 백제 M"/>
              </a:rPr>
              <a:t>.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없다면 바로 코코넛 생성 과정 진행</a:t>
            </a:r>
          </a:p>
        </p:txBody>
      </p:sp>
    </p:spTree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과정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2190"/>
          <a:stretch>
            <a:fillRect/>
          </a:stretch>
        </p:blipFill>
        <p:spPr>
          <a:xfrm>
            <a:off x="859387" y="2636196"/>
            <a:ext cx="5200650" cy="307454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TextBox 6"/>
          <p:cNvSpPr txBox="1"/>
          <p:nvPr/>
        </p:nvSpPr>
        <p:spPr>
          <a:xfrm>
            <a:off x="1377819" y="2023353"/>
            <a:ext cx="412382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한컴 백제 M"/>
                <a:ea typeface="한컴 백제 M"/>
              </a:rPr>
              <a:t>1</a:t>
            </a:r>
            <a:r>
              <a:rPr lang="ko-KR" altLang="en-US" sz="2800">
                <a:latin typeface="한컴 백제 M"/>
                <a:ea typeface="한컴 백제 M"/>
              </a:rPr>
              <a:t>단계</a:t>
            </a:r>
            <a:r>
              <a:rPr lang="en-US" altLang="ko-KR" sz="2800">
                <a:latin typeface="한컴 백제 M"/>
                <a:ea typeface="한컴 백제 M"/>
              </a:rPr>
              <a:t>. </a:t>
            </a:r>
            <a:r>
              <a:rPr lang="ko-KR" altLang="en-US" sz="2800">
                <a:latin typeface="한컴 백제 M"/>
                <a:ea typeface="한컴 백제 M"/>
              </a:rPr>
              <a:t>로그인 비밀번호 입력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7038" y="3968876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4808" y="3975363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851" y="3981848"/>
            <a:ext cx="389107" cy="35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44407" y="3981848"/>
            <a:ext cx="389107" cy="35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2" name="타원 11"/>
          <p:cNvSpPr/>
          <p:nvPr/>
        </p:nvSpPr>
        <p:spPr>
          <a:xfrm>
            <a:off x="2334546" y="4464996"/>
            <a:ext cx="1186774" cy="10603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647771" y="2574943"/>
            <a:ext cx="4905375" cy="15906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TextBox 13"/>
          <p:cNvSpPr txBox="1"/>
          <p:nvPr/>
        </p:nvSpPr>
        <p:spPr>
          <a:xfrm>
            <a:off x="6287075" y="1361733"/>
            <a:ext cx="5558216" cy="9414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로그인 비밀번호가 일치 하지 않을 때 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알림 후 다시 입력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35820" y="4824905"/>
            <a:ext cx="422367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로그인 비밀번호가 일치하면 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다음 페이지로 이동</a:t>
            </a:r>
          </a:p>
        </p:txBody>
      </p:sp>
      <p:sp>
        <p:nvSpPr>
          <p:cNvPr id="16" name="오른쪽 화살표 15"/>
          <p:cNvSpPr/>
          <p:nvPr/>
        </p:nvSpPr>
        <p:spPr>
          <a:xfrm rot="20485724">
            <a:off x="5340486" y="3219833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17" name="오른쪽 화살표 16"/>
          <p:cNvSpPr/>
          <p:nvPr/>
        </p:nvSpPr>
        <p:spPr>
          <a:xfrm rot="1657947">
            <a:off x="5434520" y="4607647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/>
      <p:bldP spid="10" grpId="2"/>
      <p:bldP spid="11" grpId="3"/>
      <p:bldP spid="12" grpId="4" animBg="1"/>
      <p:bldP spid="14" grpId="5"/>
      <p:bldP spid="15" grpId="7"/>
      <p:bldP spid="16" grpId="6" animBg="1"/>
      <p:bldP spid="17" grpId="8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43876" y="2109099"/>
            <a:ext cx="414343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한컴 백제 M"/>
                <a:ea typeface="한컴 백제 M"/>
              </a:rPr>
              <a:t>2</a:t>
            </a:r>
            <a:r>
              <a:rPr lang="ko-KR" altLang="en-US" sz="2800">
                <a:latin typeface="한컴 백제 M"/>
                <a:ea typeface="한컴 백제 M"/>
              </a:rPr>
              <a:t>단계 코코넛 비밀번호 입력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584572" y="2762652"/>
            <a:ext cx="5419725" cy="32004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TextBox 12"/>
          <p:cNvSpPr txBox="1"/>
          <p:nvPr/>
        </p:nvSpPr>
        <p:spPr>
          <a:xfrm>
            <a:off x="3151760" y="4124523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69530" y="4131010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7573" y="4137495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9129" y="4137495"/>
            <a:ext cx="389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●</a:t>
            </a:r>
          </a:p>
        </p:txBody>
      </p:sp>
      <p:sp>
        <p:nvSpPr>
          <p:cNvPr id="17" name="타원 16"/>
          <p:cNvSpPr/>
          <p:nvPr/>
        </p:nvSpPr>
        <p:spPr>
          <a:xfrm>
            <a:off x="2344366" y="4562275"/>
            <a:ext cx="1186774" cy="10603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과정</a:t>
            </a:r>
          </a:p>
        </p:txBody>
      </p:sp>
      <p:pic>
        <p:nvPicPr>
          <p:cNvPr id="21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287075" y="1313093"/>
            <a:ext cx="5558216" cy="9424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 비밀번호가 일치 하지 않을 때 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알림 후 다시 입력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87181" y="4941637"/>
            <a:ext cx="4224683" cy="9429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 비밀번호가 일치하면 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다음 페이지로 이동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98487" y="2521470"/>
            <a:ext cx="4914900" cy="1562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오른쪽 화살표 25"/>
          <p:cNvSpPr/>
          <p:nvPr/>
        </p:nvSpPr>
        <p:spPr>
          <a:xfrm rot="20485724">
            <a:off x="5340486" y="3219833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7" name="오른쪽 화살표 26"/>
          <p:cNvSpPr/>
          <p:nvPr/>
        </p:nvSpPr>
        <p:spPr>
          <a:xfrm rot="1657947">
            <a:off x="5434520" y="4607647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5" grpId="2"/>
      <p:bldP spid="16" grpId="3"/>
      <p:bldP spid="17" grpId="4" animBg="1"/>
      <p:bldP spid="23" grpId="5"/>
      <p:bldP spid="24" grpId="7"/>
      <p:bldP spid="26" grpId="6" animBg="1"/>
      <p:bldP spid="27" grpId="8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60616" y="1167214"/>
            <a:ext cx="3913024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이름이 일치 하지 않을 때 </a:t>
            </a:r>
          </a:p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알림 후 다시 입력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2776" y="1846453"/>
            <a:ext cx="310441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800">
                <a:latin typeface="한컴 백제 M"/>
                <a:ea typeface="한컴 백제 M"/>
              </a:rPr>
              <a:t>3</a:t>
            </a:r>
            <a:r>
              <a:rPr lang="ko-KR" altLang="en-US" sz="2800">
                <a:latin typeface="한컴 백제 M"/>
                <a:ea typeface="한컴 백제 M"/>
              </a:rPr>
              <a:t>단계 공인인증 확인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과정</a:t>
            </a:r>
          </a:p>
        </p:txBody>
      </p:sp>
      <p:pic>
        <p:nvPicPr>
          <p:cNvPr id="1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728968" y="2529395"/>
            <a:ext cx="5107628" cy="418269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390464" y="2185380"/>
            <a:ext cx="4669885" cy="146741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6429376" y="4791988"/>
            <a:ext cx="4819650" cy="14763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9" name="오른쪽 화살표 18"/>
          <p:cNvSpPr/>
          <p:nvPr/>
        </p:nvSpPr>
        <p:spPr>
          <a:xfrm rot="20485724">
            <a:off x="5340486" y="3219833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0" name="오른쪽 화살표 19"/>
          <p:cNvSpPr/>
          <p:nvPr/>
        </p:nvSpPr>
        <p:spPr>
          <a:xfrm rot="1657947">
            <a:off x="5434520" y="4607647"/>
            <a:ext cx="978408" cy="484632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90672" y="5593404"/>
            <a:ext cx="771365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호랑이</a:t>
            </a:r>
          </a:p>
        </p:txBody>
      </p:sp>
      <p:sp>
        <p:nvSpPr>
          <p:cNvPr id="22" name="타원 21"/>
          <p:cNvSpPr/>
          <p:nvPr/>
        </p:nvSpPr>
        <p:spPr>
          <a:xfrm>
            <a:off x="2315183" y="5700409"/>
            <a:ext cx="1031132" cy="9922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04680" y="5564222"/>
            <a:ext cx="575799" cy="3584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사자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3"/>
      <p:bldP spid="19" grpId="2" animBg="1"/>
      <p:bldP spid="20" grpId="8" animBg="1"/>
      <p:bldP spid="21" grpId="0"/>
      <p:bldP spid="21" grpId="5"/>
      <p:bldP spid="22" grpId="1" animBg="1"/>
      <p:bldP spid="22" grpId="4" animBg="1"/>
      <p:bldP spid="22" grpId="7" animBg="1"/>
      <p:bldP spid="23" grpId="6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7813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생성된 코코넛 확인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13560" t="9360" r="65130" b="59860"/>
          <a:stretch>
            <a:fillRect/>
          </a:stretch>
        </p:blipFill>
        <p:spPr>
          <a:xfrm>
            <a:off x="4099967" y="2091439"/>
            <a:ext cx="3992067" cy="324448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3998068" y="3871608"/>
            <a:ext cx="1819072" cy="79766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918805" y="2031157"/>
            <a:ext cx="6057163" cy="3688708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7813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생성된 코코넛 확인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3" name="직선 연결선 2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1560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2359" y="1005022"/>
            <a:ext cx="1059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cocobot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799924" y="2675887"/>
          <a:ext cx="8630968" cy="1854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57742"/>
                <a:gridCol w="2157742"/>
                <a:gridCol w="2157742"/>
                <a:gridCol w="2157742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bot_no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답변 선택 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bot_title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 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답변 제목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bot_content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varchar2(1000)</a:t>
                      </a: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답변 내용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1622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삭제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653675" y="2132389"/>
            <a:ext cx="3900724" cy="2375474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333212" y="2128432"/>
            <a:ext cx="3841919" cy="23396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613522" y="2883441"/>
            <a:ext cx="4848225" cy="1562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TextBox 7"/>
          <p:cNvSpPr txBox="1"/>
          <p:nvPr/>
        </p:nvSpPr>
        <p:spPr>
          <a:xfrm>
            <a:off x="3453320" y="3229585"/>
            <a:ext cx="620683" cy="2356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000">
                <a:latin typeface="한컴 백제 M"/>
                <a:ea typeface="한컴 백제 M"/>
              </a:rPr>
              <a:t>●●●●</a:t>
            </a:r>
          </a:p>
        </p:txBody>
      </p:sp>
      <p:sp>
        <p:nvSpPr>
          <p:cNvPr id="11" name="타원 10"/>
          <p:cNvSpPr/>
          <p:nvPr/>
        </p:nvSpPr>
        <p:spPr>
          <a:xfrm>
            <a:off x="3064213" y="3589506"/>
            <a:ext cx="554476" cy="4961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0713" y="3206887"/>
            <a:ext cx="620683" cy="246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000">
                <a:latin typeface="한컴 백제 M"/>
                <a:ea typeface="한컴 백제 M"/>
              </a:rPr>
              <a:t>●●●●</a:t>
            </a:r>
          </a:p>
        </p:txBody>
      </p:sp>
      <p:sp>
        <p:nvSpPr>
          <p:cNvPr id="13" name="타원 12"/>
          <p:cNvSpPr/>
          <p:nvPr/>
        </p:nvSpPr>
        <p:spPr>
          <a:xfrm>
            <a:off x="7691336" y="3498714"/>
            <a:ext cx="554476" cy="4961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  <a:latin typeface="한컴 백제 M"/>
              <a:ea typeface="한컴 백제 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91055" y="4776280"/>
            <a:ext cx="95398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 삭제 시 </a:t>
            </a:r>
            <a:r>
              <a:rPr lang="en-US" altLang="ko-KR" sz="2800">
                <a:latin typeface="한컴 백제 M"/>
                <a:ea typeface="한컴 백제 M"/>
              </a:rPr>
              <a:t>1, 2</a:t>
            </a:r>
            <a:r>
              <a:rPr lang="ko-KR" altLang="en-US" sz="2800">
                <a:latin typeface="한컴 백제 M"/>
                <a:ea typeface="한컴 백제 M"/>
              </a:rPr>
              <a:t>차 비밀번호가 일치해야 코코넛 삭제 완료 가능</a:t>
            </a:r>
          </a:p>
        </p:txBody>
      </p:sp>
      <p:pic>
        <p:nvPicPr>
          <p:cNvPr id="1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4"/>
      <p:bldP spid="11" grpId="1" animBg="1"/>
      <p:bldP spid="11" grpId="5" animBg="1"/>
      <p:bldP spid="12" grpId="2"/>
      <p:bldP spid="12" grpId="6"/>
      <p:bldP spid="13" grpId="3" animBg="1"/>
      <p:bldP spid="13" grpId="7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551104" y="1817147"/>
            <a:ext cx="4970956" cy="3027227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4435" y="422666"/>
            <a:ext cx="1668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1622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삭제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468772" y="5165387"/>
            <a:ext cx="916684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solidFill>
                  <a:srgbClr val="00002F"/>
                </a:solidFill>
                <a:latin typeface="한컴 백제 M"/>
                <a:ea typeface="한컴 백제 M"/>
              </a:rPr>
              <a:t>코코넛 삭제 후 코코넛이 존재하지 않을 때 </a:t>
            </a:r>
            <a:r>
              <a:rPr lang="en-US" altLang="ko-KR" sz="2800">
                <a:solidFill>
                  <a:srgbClr val="00002F"/>
                </a:solidFill>
                <a:latin typeface="한컴 백제 M"/>
                <a:ea typeface="한컴 백제 M"/>
              </a:rPr>
              <a:t>‘</a:t>
            </a:r>
            <a:r>
              <a:rPr lang="ko-KR" altLang="en-US" sz="2800">
                <a:solidFill>
                  <a:srgbClr val="00002F"/>
                </a:solidFill>
                <a:latin typeface="한컴 백제 M"/>
                <a:ea typeface="한컴 백제 M"/>
              </a:rPr>
              <a:t>내 코코넛 보기</a:t>
            </a:r>
            <a:r>
              <a:rPr lang="en-US" altLang="ko-KR" sz="2800">
                <a:solidFill>
                  <a:srgbClr val="00002F"/>
                </a:solidFill>
                <a:latin typeface="한컴 백제 M"/>
                <a:ea typeface="한컴 백제 M"/>
              </a:rPr>
              <a:t>’</a:t>
            </a:r>
            <a:r>
              <a:rPr lang="ko-KR" altLang="en-US" sz="2800">
                <a:solidFill>
                  <a:srgbClr val="00002F"/>
                </a:solidFill>
                <a:latin typeface="한컴 백제 M"/>
                <a:ea typeface="한컴 백제 M"/>
              </a:rPr>
              <a:t> 창 </a:t>
            </a:r>
          </a:p>
        </p:txBody>
      </p:sp>
    </p:spTree>
  </p:cSld>
  <p:clrMapOvr>
    <a:masterClrMapping/>
  </p:clrMapOvr>
  <p:transition>
    <p:fade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코코넛 조회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3630" t="9330" r="65130" b="59780"/>
          <a:stretch>
            <a:fillRect/>
          </a:stretch>
        </p:blipFill>
        <p:spPr>
          <a:xfrm>
            <a:off x="4098352" y="1872412"/>
            <a:ext cx="3995297" cy="326674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" name="타원 6"/>
          <p:cNvSpPr/>
          <p:nvPr/>
        </p:nvSpPr>
        <p:spPr>
          <a:xfrm>
            <a:off x="4027306" y="4027251"/>
            <a:ext cx="1585609" cy="88521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066088" y="1992246"/>
            <a:ext cx="6059825" cy="3690329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32510" y="422666"/>
            <a:ext cx="20021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261" y="1022960"/>
            <a:ext cx="1600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코코넛 조회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금융 상품 센터</a:t>
            </a: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8</a:t>
            </a:r>
          </a:p>
        </p:txBody>
      </p:sp>
    </p:spTree>
  </p:cSld>
  <p:clrMapOvr>
    <a:masterClrMapping/>
  </p:clrMapOvr>
  <p:transition>
    <p:fade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8666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센터 메뉴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663557" y="2503465"/>
            <a:ext cx="3767762" cy="1519097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512559" y="2471962"/>
            <a:ext cx="3798244" cy="191407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11077" y="3457575"/>
            <a:ext cx="2468880" cy="45442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1" name="TextBox 9"/>
          <p:cNvSpPr txBox="1"/>
          <p:nvPr/>
        </p:nvSpPr>
        <p:spPr>
          <a:xfrm>
            <a:off x="1444075" y="4645841"/>
            <a:ext cx="4038515" cy="4481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관리자로 로그인 했을 때의 메뉴</a:t>
            </a:r>
          </a:p>
        </p:txBody>
      </p:sp>
      <p:sp>
        <p:nvSpPr>
          <p:cNvPr id="1032" name="TextBox 10"/>
          <p:cNvSpPr txBox="1"/>
          <p:nvPr/>
        </p:nvSpPr>
        <p:spPr>
          <a:xfrm>
            <a:off x="6192936" y="4710049"/>
            <a:ext cx="4671568" cy="4505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일반 회원으로 로그인 했을 때의 메뉴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344549" y="2516033"/>
            <a:ext cx="4564832" cy="182593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034838" y="3120794"/>
            <a:ext cx="2468880" cy="4640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422732" y="1649098"/>
            <a:ext cx="9212651" cy="4592139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382400" y="1659600"/>
            <a:ext cx="9585203" cy="4679999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4476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 조건 : 예금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2429569" y="2288078"/>
            <a:ext cx="737061" cy="2619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29" y="1033120"/>
            <a:ext cx="244766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 조건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적금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460166" y="1671097"/>
            <a:ext cx="9415981" cy="4697552"/>
          </a:xfrm>
          <a:prstGeom prst="rect">
            <a:avLst/>
          </a:prstGeom>
        </p:spPr>
      </p:pic>
      <p:sp>
        <p:nvSpPr>
          <p:cNvPr id="1030" name="타원 6"/>
          <p:cNvSpPr/>
          <p:nvPr/>
        </p:nvSpPr>
        <p:spPr>
          <a:xfrm>
            <a:off x="3086794" y="2316653"/>
            <a:ext cx="737061" cy="2619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59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35709" y="1036773"/>
            <a:ext cx="1059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coconut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868524" y="2836877"/>
          <a:ext cx="8483564" cy="175640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21318"/>
                <a:gridCol w="2121318"/>
                <a:gridCol w="2121318"/>
                <a:gridCol w="211961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4618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4618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coconut </a:t>
                      </a: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소유자 </a:t>
                      </a: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id</a:t>
                      </a:r>
                    </a:p>
                  </a:txBody>
                  <a:tcPr/>
                </a:tc>
              </a:tr>
              <a:tr h="461856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생성된 날짜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532564" y="1535244"/>
            <a:ext cx="8867096" cy="4978602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9334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검색 조건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: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예금, 적금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2221114" y="2134234"/>
            <a:ext cx="1660697" cy="334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47387" y="1317644"/>
            <a:ext cx="10012682" cy="4981327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672089" y="5602778"/>
            <a:ext cx="1761721" cy="334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2360" b="6850"/>
          <a:stretch>
            <a:fillRect/>
          </a:stretch>
        </p:blipFill>
        <p:spPr>
          <a:xfrm>
            <a:off x="1936115" y="1239520"/>
            <a:ext cx="8955938" cy="542544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30382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–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금리 계산기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842068" y="2295843"/>
            <a:ext cx="4467225" cy="36480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TextBox 5"/>
          <p:cNvSpPr txBox="1"/>
          <p:nvPr/>
        </p:nvSpPr>
        <p:spPr>
          <a:xfrm>
            <a:off x="5232400" y="4013200"/>
            <a:ext cx="60261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2.20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313680" y="4378960"/>
            <a:ext cx="1158240" cy="731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929063" y="2379663"/>
            <a:ext cx="4333875" cy="341947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30382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–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금리 계산기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5882640" y="5008880"/>
            <a:ext cx="1686560" cy="7721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659188" y="1980883"/>
            <a:ext cx="4467225" cy="36480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3672205" y="2326958"/>
            <a:ext cx="4095750" cy="27527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3731" y="1033120"/>
            <a:ext cx="3657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–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금리 계산기 숨기기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타원 6"/>
          <p:cNvSpPr/>
          <p:nvPr/>
        </p:nvSpPr>
        <p:spPr>
          <a:xfrm>
            <a:off x="3779520" y="2479040"/>
            <a:ext cx="995680" cy="9448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450080" y="3566160"/>
            <a:ext cx="1168400" cy="975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2" animBg="1"/>
      <p:bldP spid="8" grpId="3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374959" y="1452368"/>
            <a:ext cx="9528672" cy="4729407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비교하기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9976256" y="4477096"/>
            <a:ext cx="1011266" cy="4351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비교하기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197842" y="1497062"/>
            <a:ext cx="10041659" cy="50068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04229" y="4036435"/>
            <a:ext cx="10127857" cy="1988992"/>
          </a:xfrm>
          <a:prstGeom prst="rect">
            <a:avLst/>
          </a:prstGeom>
        </p:spPr>
      </p:pic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078366" y="1683729"/>
            <a:ext cx="10150720" cy="2019475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7809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비교하기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1175673" y="2312611"/>
            <a:ext cx="448425" cy="13443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31" name="타원 6"/>
          <p:cNvSpPr/>
          <p:nvPr/>
        </p:nvSpPr>
        <p:spPr>
          <a:xfrm>
            <a:off x="1246389" y="4687511"/>
            <a:ext cx="448425" cy="134435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4259993" y="3429000"/>
            <a:ext cx="3787468" cy="113547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31" grpId="1" animBg="1"/>
      <p:bldP spid="1033" grpId="2" bldLvl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767137" y="2395537"/>
            <a:ext cx="4657725" cy="2066925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435177" y="3486150"/>
            <a:ext cx="2468880" cy="4640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59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0635" y="989148"/>
            <a:ext cx="1363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myaccount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791626" y="1601700"/>
          <a:ext cx="8356566" cy="40792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9562"/>
                <a:gridCol w="2089562"/>
                <a:gridCol w="2089562"/>
                <a:gridCol w="208788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금융상품 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가입자 </a:t>
                      </a: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은행명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종목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상품명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accountNum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계좌번호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가입기간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eaLnBrk="1" latinLnBrk="1" hangingPunct="1">
                        <a:defRPr lang="ko-KR" altLang="en-US"/>
                      </a:pPr>
                      <a:r>
                        <a:rPr lang="en-US" altLang="ko-KR" sz="1800" b="0" i="0" kern="1200" spc="5">
                          <a:solidFill>
                            <a:srgbClr val="000000"/>
                          </a:solidFill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가입금액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금리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가입한 날짜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772438" y="1307634"/>
            <a:ext cx="6517239" cy="5261729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870023" y="1534012"/>
            <a:ext cx="6711726" cy="5323988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8572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 - 우편번호 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8479675" y="2658974"/>
            <a:ext cx="1112289" cy="3196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893012" y="1625455"/>
            <a:ext cx="4224942" cy="4747202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6" cstate="print"/>
          <a:stretch>
            <a:fillRect/>
          </a:stretch>
        </p:blipFill>
        <p:spPr>
          <a:xfrm>
            <a:off x="869731" y="1634695"/>
            <a:ext cx="4257154" cy="4779945"/>
          </a:xfrm>
          <a:prstGeom prst="rect">
            <a:avLst/>
          </a:prstGeom>
        </p:spPr>
      </p:pic>
      <p:sp>
        <p:nvSpPr>
          <p:cNvPr id="1033" name="타원 6"/>
          <p:cNvSpPr/>
          <p:nvPr/>
        </p:nvSpPr>
        <p:spPr>
          <a:xfrm>
            <a:off x="4736350" y="2105165"/>
            <a:ext cx="418323" cy="4557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7" cstate="print"/>
          <a:stretch>
            <a:fillRect/>
          </a:stretch>
        </p:blipFill>
        <p:spPr>
          <a:xfrm>
            <a:off x="873210" y="1621971"/>
            <a:ext cx="4282974" cy="4775654"/>
          </a:xfrm>
          <a:prstGeom prst="rect">
            <a:avLst/>
          </a:prstGeom>
        </p:spPr>
      </p:pic>
      <p:sp>
        <p:nvSpPr>
          <p:cNvPr id="1035" name="타원 6"/>
          <p:cNvSpPr/>
          <p:nvPr/>
        </p:nvSpPr>
        <p:spPr>
          <a:xfrm>
            <a:off x="1218449" y="3173903"/>
            <a:ext cx="2234122" cy="7006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30" grpId="1" bldLvl="0" animBg="1"/>
      <p:bldP spid="1032" grpId="2" bldLvl="0" animBg="1"/>
      <p:bldP spid="1033" grpId="3" animBg="1"/>
      <p:bldP spid="1034" grpId="4" bldLvl="0" animBg="1"/>
      <p:bldP spid="1035" grpId="5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299465" y="1353045"/>
            <a:ext cx="6664618" cy="5388538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8572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 - 우편번호 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796838" y="2517544"/>
            <a:ext cx="1907963" cy="3082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384422" y="1352165"/>
            <a:ext cx="6582686" cy="5184418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866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4702628" y="6210976"/>
            <a:ext cx="778568" cy="2945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3744686" y="2849204"/>
            <a:ext cx="3886200" cy="115959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indefinite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31" grpId="1" bldLvl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866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등록 완료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63284" y="2668284"/>
            <a:ext cx="11906249" cy="1521431"/>
          </a:xfrm>
          <a:prstGeom prst="rect">
            <a:avLst/>
          </a:prstGeom>
        </p:spPr>
      </p:pic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5" cstate="print"/>
          <a:stretch>
            <a:fillRect/>
          </a:stretch>
        </p:blipFill>
        <p:spPr>
          <a:xfrm>
            <a:off x="123976" y="2660352"/>
            <a:ext cx="11947074" cy="1967668"/>
          </a:xfrm>
          <a:prstGeom prst="rect">
            <a:avLst/>
          </a:prstGeom>
        </p:spPr>
      </p:pic>
      <p:sp>
        <p:nvSpPr>
          <p:cNvPr id="1033" name="직사각형 1032"/>
          <p:cNvSpPr/>
          <p:nvPr/>
        </p:nvSpPr>
        <p:spPr>
          <a:xfrm>
            <a:off x="267675" y="3086474"/>
            <a:ext cx="11660400" cy="324000"/>
          </a:xfrm>
          <a:prstGeom prst="rect">
            <a:avLst/>
          </a:prstGeom>
          <a:noFill/>
          <a:ln w="57150"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bldLvl="0" animBg="1"/>
      <p:bldP spid="1033" grpId="1" bldLvl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39716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상세보기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–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삭제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수정 버튼 활성화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2140" b="7190"/>
          <a:stretch>
            <a:fillRect/>
          </a:stretch>
        </p:blipFill>
        <p:spPr>
          <a:xfrm>
            <a:off x="2179955" y="1534160"/>
            <a:ext cx="8200439" cy="496085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4724400" y="5567680"/>
            <a:ext cx="1503680" cy="1168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6573520" y="4927600"/>
            <a:ext cx="3515360" cy="1076960"/>
          </a:xfrm>
          <a:prstGeom prst="wedgeRectCallout">
            <a:avLst>
              <a:gd name="adj1" fmla="val -52335"/>
              <a:gd name="adj2" fmla="val 70048"/>
            </a:avLst>
          </a:prstGeom>
          <a:blipFill rotWithShape="1">
            <a:blip r:embed="rId4" cstate="print"/>
            <a:stretch>
              <a:fillRect/>
            </a:stretch>
          </a:blip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2140" b="7190"/>
          <a:stretch>
            <a:fillRect/>
          </a:stretch>
        </p:blipFill>
        <p:spPr>
          <a:xfrm>
            <a:off x="2179955" y="1534160"/>
            <a:ext cx="8200439" cy="4960856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4917440" y="6014720"/>
            <a:ext cx="792480" cy="6807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608580" y="1247804"/>
            <a:ext cx="7226300" cy="5325716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99280" y="3169920"/>
            <a:ext cx="4379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40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902960" y="6014720"/>
            <a:ext cx="944880" cy="7010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681413" y="2638425"/>
            <a:ext cx="4829175" cy="15811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866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수정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7213600" y="3373120"/>
            <a:ext cx="1249680" cy="9448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555240" y="1362603"/>
            <a:ext cx="6609080" cy="526076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30096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수정 완료 후 상세 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4947920" y="4937760"/>
            <a:ext cx="731520" cy="5892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59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3960" y="989148"/>
            <a:ext cx="14211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fin_product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27698" y="1424808"/>
          <a:ext cx="8356566" cy="51917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9562"/>
                <a:gridCol w="2089562"/>
                <a:gridCol w="2089562"/>
                <a:gridCol w="208788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fin_product_seq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은행명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위치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상품명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상품종목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상품특징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가입대상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가입기간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money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가입금액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interest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금리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적립 및 이자지급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varchar2(500)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가입/해지안내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varchar2(4000)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유의사항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790314" y="434340"/>
            <a:ext cx="4551045" cy="6049644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6248400" y="6045200"/>
            <a:ext cx="812800" cy="64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5323840" y="995680"/>
            <a:ext cx="944880" cy="6908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238500" y="1578928"/>
            <a:ext cx="6019800" cy="43910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2720" y="2540000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1600"/>
              <a:t>●●●●</a:t>
            </a:r>
          </a:p>
        </p:txBody>
      </p:sp>
      <p:sp>
        <p:nvSpPr>
          <p:cNvPr id="7" name="타원 6"/>
          <p:cNvSpPr/>
          <p:nvPr/>
        </p:nvSpPr>
        <p:spPr>
          <a:xfrm>
            <a:off x="5262880" y="2692400"/>
            <a:ext cx="1117600" cy="101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1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35940" y="2214880"/>
            <a:ext cx="5120095" cy="373475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215380" y="2194560"/>
            <a:ext cx="5134024" cy="3744913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삭제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9997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관리자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0000" y="4399280"/>
            <a:ext cx="36506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관리자가 입력한 비밀번호가 틀렸을 때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알림 후 다시 입력 요구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4320" y="4439920"/>
            <a:ext cx="3658870" cy="635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관리자가 입력한 비밀번호가 맞았을 때</a:t>
            </a:r>
          </a:p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삭제 완료 알림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776662" y="2481262"/>
            <a:ext cx="4638675" cy="1895475"/>
          </a:xfrm>
          <a:prstGeom prst="rect">
            <a:avLst/>
          </a:prstGeom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목록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3337560" y="3853543"/>
            <a:ext cx="2468880" cy="46401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4284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목록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966107" y="1983058"/>
            <a:ext cx="10613573" cy="2891883"/>
          </a:xfrm>
          <a:prstGeom prst="rect">
            <a:avLst/>
          </a:prstGeom>
        </p:spPr>
      </p:pic>
      <p:sp>
        <p:nvSpPr>
          <p:cNvPr id="1032" name="타원 6"/>
          <p:cNvSpPr/>
          <p:nvPr/>
        </p:nvSpPr>
        <p:spPr>
          <a:xfrm>
            <a:off x="10045881" y="2710543"/>
            <a:ext cx="1734095" cy="3415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비대면 계좌 개설</a:t>
            </a:r>
          </a:p>
        </p:txBody>
      </p:sp>
      <p:pic>
        <p:nvPicPr>
          <p:cNvPr id="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9</a:t>
            </a:r>
          </a:p>
        </p:txBody>
      </p:sp>
    </p:spTree>
  </p:cSld>
  <p:clrMapOvr>
    <a:masterClrMapping/>
  </p:clrMapOvr>
  <p:transition>
    <p:fade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3080" r="12380" b="6340"/>
          <a:stretch>
            <a:fillRect/>
          </a:stretch>
        </p:blipFill>
        <p:spPr>
          <a:xfrm>
            <a:off x="4003040" y="2694305"/>
            <a:ext cx="3881120" cy="162369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5999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664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타원 6"/>
          <p:cNvSpPr/>
          <p:nvPr/>
        </p:nvSpPr>
        <p:spPr>
          <a:xfrm>
            <a:off x="4795520" y="2661920"/>
            <a:ext cx="2468880" cy="1625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4929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전 상품 목록 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19200" y="2133600"/>
            <a:ext cx="9753600" cy="25908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19200" y="2133600"/>
            <a:ext cx="9753600" cy="259080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22429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은행 위치 안내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6" name="타원 5"/>
          <p:cNvSpPr/>
          <p:nvPr/>
        </p:nvSpPr>
        <p:spPr>
          <a:xfrm>
            <a:off x="10048240" y="3423920"/>
            <a:ext cx="650240" cy="5283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224292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은행 위치 안내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34963" y="1852930"/>
            <a:ext cx="7762875" cy="20955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936615" y="1496060"/>
            <a:ext cx="5406217" cy="448818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1559" y="437393"/>
            <a:ext cx="209740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1585" y="989148"/>
            <a:ext cx="1316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third_pass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909762" y="3230880"/>
          <a:ext cx="8356566" cy="1112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9562"/>
                <a:gridCol w="2089562"/>
                <a:gridCol w="2089562"/>
                <a:gridCol w="2087880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필드 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데이터 유형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비 고 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상세설명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en-US" altLang="ko-KR">
                        <a:latin typeface="한컴 백제 M"/>
                        <a:ea typeface="한컴 백제 M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varchar2(20)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한컴 백제 M"/>
                          <a:ea typeface="한컴 백제 M"/>
                        </a:rPr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latin typeface="한컴 백제 M"/>
                          <a:ea typeface="한컴 백제 M"/>
                        </a:rPr>
                        <a:t>코코넛 인증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1992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 과정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19200" y="2133600"/>
            <a:ext cx="9753600" cy="259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9164320" y="4013200"/>
            <a:ext cx="741680" cy="7518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02933" y="3206750"/>
            <a:ext cx="4829175" cy="15621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70333" y="3273108"/>
            <a:ext cx="4981575" cy="15716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3731" y="1033120"/>
            <a:ext cx="3902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 과정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-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코코넛 생성 여부 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9496" y="1605280"/>
            <a:ext cx="67730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계좌 개설 시 코코넛이 생성 되어 있어야 한다</a:t>
            </a:r>
            <a:r>
              <a:rPr lang="en-US" altLang="ko-KR" sz="2800">
                <a:latin typeface="한컴 백제 M"/>
                <a:ea typeface="한컴 백제 M"/>
              </a:rPr>
              <a:t>.</a:t>
            </a:r>
            <a:endParaRPr lang="ko-KR" altLang="en-US" sz="2800">
              <a:latin typeface="한컴 백제 M"/>
              <a:ea typeface="한컴 백제 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" y="2682240"/>
            <a:ext cx="50257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코코넛이 이미 생성되어 있는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21120" y="2722880"/>
            <a:ext cx="502573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800">
                <a:latin typeface="한컴 백제 M"/>
                <a:ea typeface="한컴 백제 M"/>
              </a:rPr>
              <a:t>코코넛이 생성되어 있지 않은 경우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8815" y="4805680"/>
            <a:ext cx="6013185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코코넛 생성 페이지로 이동 후 코코넛 생성 후 </a:t>
            </a:r>
          </a:p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비대면 계좌 개설 페이지에서 다시 개설 버튼을 </a:t>
            </a:r>
          </a:p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눌러 계좌 개설을 진행해야 한다</a:t>
            </a:r>
            <a:r>
              <a:rPr lang="en-US" altLang="ko-KR" sz="2400">
                <a:latin typeface="한컴 백제 M"/>
                <a:ea typeface="한컴 백제 M"/>
              </a:rPr>
              <a:t>.</a:t>
            </a:r>
            <a:endParaRPr lang="ko-KR" altLang="en-US" sz="2400">
              <a:latin typeface="한컴 백제 M"/>
              <a:ea typeface="한컴 백제 M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165600" y="3799840"/>
            <a:ext cx="1310640" cy="12598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47738" y="1763078"/>
            <a:ext cx="5114925" cy="29051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617970" y="1757045"/>
            <a:ext cx="4991100" cy="2876550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4" name="직선 연결선 3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3731" y="1033120"/>
            <a:ext cx="382027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 과정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-1, 2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차 비밀번호 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383280" y="302768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●●●●</a:t>
            </a:r>
          </a:p>
        </p:txBody>
      </p:sp>
      <p:sp>
        <p:nvSpPr>
          <p:cNvPr id="9" name="타원 8"/>
          <p:cNvSpPr/>
          <p:nvPr/>
        </p:nvSpPr>
        <p:spPr>
          <a:xfrm>
            <a:off x="2560320" y="3566160"/>
            <a:ext cx="1117600" cy="101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930640" y="3007360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●●●●</a:t>
            </a:r>
          </a:p>
        </p:txBody>
      </p:sp>
      <p:sp>
        <p:nvSpPr>
          <p:cNvPr id="11" name="타원 10"/>
          <p:cNvSpPr/>
          <p:nvPr/>
        </p:nvSpPr>
        <p:spPr>
          <a:xfrm>
            <a:off x="8036560" y="3525520"/>
            <a:ext cx="1117600" cy="101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66641" y="4886960"/>
            <a:ext cx="725871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2400">
                <a:latin typeface="한컴 백제 M"/>
                <a:ea typeface="한컴 백제 M"/>
              </a:rPr>
              <a:t>1, 2</a:t>
            </a:r>
            <a:r>
              <a:rPr lang="ko-KR" altLang="en-US" sz="2400">
                <a:latin typeface="한컴 백제 M"/>
                <a:ea typeface="한컴 백제 M"/>
              </a:rPr>
              <a:t>차 비밀번호가 일치해야 계좌 개설 페이지로 이동 가능</a:t>
            </a:r>
          </a:p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불일치 시 경고 알림 후 다시 입력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1" animBg="1"/>
      <p:bldP spid="10" grpId="2"/>
      <p:bldP spid="11" grpId="3" animBg="1"/>
      <p:bldP spid="12" grpId="4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113089" y="1431925"/>
            <a:ext cx="5482271" cy="5077771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992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 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98160" y="4155440"/>
            <a:ext cx="817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10000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47360" y="4572000"/>
            <a:ext cx="6158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rgbClr val="FF0000"/>
                </a:solidFill>
              </a:rPr>
              <a:t>1.80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03520" y="4968240"/>
            <a:ext cx="1503680" cy="1016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55920" y="3556000"/>
            <a:ext cx="843280" cy="64008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8" grpId="2"/>
      <p:bldP spid="9" grpId="3" animBg="1"/>
      <p:bldP spid="10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643313" y="2624138"/>
            <a:ext cx="4905375" cy="1609725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1992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 개설 완료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7284720" y="3332480"/>
            <a:ext cx="1503680" cy="11379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53731" y="1033120"/>
            <a:ext cx="23166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후 내 계좌 조회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19200" y="2133600"/>
            <a:ext cx="9753600" cy="25908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타원 5"/>
          <p:cNvSpPr/>
          <p:nvPr/>
        </p:nvSpPr>
        <p:spPr>
          <a:xfrm>
            <a:off x="9621520" y="2377440"/>
            <a:ext cx="1493520" cy="122936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7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23166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후 내 계좌 조회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924050" y="2314575"/>
            <a:ext cx="8343900" cy="22288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" name="타원 7"/>
          <p:cNvSpPr/>
          <p:nvPr/>
        </p:nvSpPr>
        <p:spPr>
          <a:xfrm>
            <a:off x="5212080" y="3271520"/>
            <a:ext cx="1625600" cy="5791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494473" y="1818640"/>
            <a:ext cx="8642051" cy="4207828"/>
          </a:xfrm>
          <a:prstGeom prst="rect">
            <a:avLst/>
          </a:prstGeom>
          <a:noFill/>
          <a:ln w="9525">
            <a:noFill/>
            <a:miter/>
          </a:ln>
        </p:spPr>
      </p:pic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53731" y="1033120"/>
            <a:ext cx="27430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계좌 개설 후 내 계좌 상세 조회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16498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회원 기능</a:t>
            </a:r>
          </a:p>
        </p:txBody>
      </p:sp>
      <p:sp>
        <p:nvSpPr>
          <p:cNvPr id="7" name="타원 6"/>
          <p:cNvSpPr/>
          <p:nvPr/>
        </p:nvSpPr>
        <p:spPr>
          <a:xfrm>
            <a:off x="4937760" y="3606800"/>
            <a:ext cx="1615440" cy="3962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14160" y="3718560"/>
            <a:ext cx="145103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rgbClr val="FF0000"/>
                </a:solidFill>
                <a:latin typeface="한컴 백제 M"/>
                <a:ea typeface="한컴 백제 M"/>
              </a:rPr>
              <a:t>계좌번호 부여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아쉬웠던 점들</a:t>
            </a:r>
            <a:r>
              <a:rPr lang="en-US" altLang="ko-KR" sz="2000">
                <a:latin typeface="한컴 백제 M"/>
                <a:ea typeface="한컴 백제 M"/>
              </a:rPr>
              <a:t>..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37285" y="422666"/>
            <a:ext cx="25450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아쉬웠던 점들..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083367" y="1984827"/>
            <a:ext cx="100345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en-US" altLang="ko-KR" dirty="0">
                <a:latin typeface="한컴 백제 M"/>
                <a:ea typeface="한컴 백제 M"/>
              </a:rPr>
              <a:t>1</a:t>
            </a:r>
            <a:r>
              <a:rPr lang="ko-KR" altLang="en-US" dirty="0">
                <a:latin typeface="한컴 백제 M"/>
                <a:ea typeface="한컴 백제 M"/>
              </a:rPr>
              <a:t>. 자동로그아웃이 되기 </a:t>
            </a:r>
            <a:r>
              <a:rPr lang="en-US" altLang="ko-KR" dirty="0">
                <a:latin typeface="한컴 백제 M"/>
                <a:ea typeface="한컴 백제 M"/>
              </a:rPr>
              <a:t>1</a:t>
            </a:r>
            <a:r>
              <a:rPr lang="ko-KR" altLang="en-US" dirty="0">
                <a:latin typeface="한컴 백제 M"/>
                <a:ea typeface="한컴 백제 M"/>
              </a:rPr>
              <a:t>분 전 알려주는 기능</a:t>
            </a:r>
          </a:p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en-US" altLang="ko-KR" dirty="0">
                <a:latin typeface="한컴 백제 M"/>
                <a:ea typeface="한컴 백제 M"/>
              </a:rPr>
              <a:t>2</a:t>
            </a:r>
            <a:r>
              <a:rPr lang="ko-KR" altLang="en-US" dirty="0">
                <a:latin typeface="한컴 백제 M"/>
                <a:ea typeface="한컴 백제 M"/>
              </a:rPr>
              <a:t>.</a:t>
            </a:r>
            <a:r>
              <a:rPr lang="en-US" altLang="ko-KR" dirty="0">
                <a:latin typeface="한컴 백제 M"/>
                <a:ea typeface="한컴 백제 M"/>
              </a:rPr>
              <a:t> </a:t>
            </a:r>
            <a:r>
              <a:rPr lang="ko-KR" altLang="en-US" dirty="0">
                <a:latin typeface="한컴 백제 M"/>
                <a:ea typeface="한컴 백제 M"/>
              </a:rPr>
              <a:t>환율과 증권 </a:t>
            </a:r>
            <a:r>
              <a:rPr lang="en-US" altLang="ko-KR" dirty="0">
                <a:latin typeface="한컴 백제 M"/>
                <a:ea typeface="한컴 백제 M"/>
              </a:rPr>
              <a:t>API</a:t>
            </a:r>
            <a:r>
              <a:rPr lang="ko-KR" altLang="en-US" dirty="0">
                <a:latin typeface="한컴 백제 M"/>
                <a:ea typeface="한컴 백제 M"/>
              </a:rPr>
              <a:t>가 사용기한이 끝나서 추가하지 못했던 기능</a:t>
            </a:r>
            <a:r>
              <a:rPr lang="en-US" altLang="ko-KR" dirty="0">
                <a:latin typeface="한컴 백제 M"/>
                <a:ea typeface="한컴 백제 M"/>
              </a:rPr>
              <a:t> </a:t>
            </a:r>
          </a:p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en-US" altLang="ko-KR" dirty="0">
                <a:latin typeface="한컴 백제 M"/>
                <a:ea typeface="한컴 백제 M"/>
              </a:rPr>
              <a:t>3</a:t>
            </a:r>
            <a:r>
              <a:rPr lang="ko-KR" altLang="en-US" dirty="0">
                <a:latin typeface="한컴 백제 M"/>
                <a:ea typeface="한컴 백제 M"/>
              </a:rPr>
              <a:t>.</a:t>
            </a:r>
            <a:r>
              <a:rPr lang="en-US" altLang="ko-KR" dirty="0">
                <a:latin typeface="한컴 백제 M"/>
                <a:ea typeface="한컴 백제 M"/>
              </a:rPr>
              <a:t> </a:t>
            </a:r>
            <a:r>
              <a:rPr lang="ko-KR" altLang="en-US" dirty="0" err="1">
                <a:latin typeface="한컴 백제 M"/>
                <a:ea typeface="한컴 백제 M"/>
              </a:rPr>
              <a:t>코코봇에서</a:t>
            </a:r>
            <a:r>
              <a:rPr lang="ko-KR" altLang="en-US" dirty="0">
                <a:latin typeface="한컴 백제 M"/>
                <a:ea typeface="한컴 백제 M"/>
              </a:rPr>
              <a:t> 실시간 채팅처럼 만들지 못한 것 </a:t>
            </a:r>
            <a:r>
              <a:rPr lang="en-US" altLang="ko-KR" dirty="0">
                <a:latin typeface="한컴 백제 M"/>
                <a:ea typeface="한컴 백제 M"/>
              </a:rPr>
              <a:t>(</a:t>
            </a:r>
            <a:r>
              <a:rPr lang="ko-KR" altLang="en-US" dirty="0" err="1">
                <a:latin typeface="한컴 백제 M"/>
                <a:ea typeface="한컴 백제 M"/>
              </a:rPr>
              <a:t>심심이처럼</a:t>
            </a:r>
            <a:r>
              <a:rPr lang="en-US" altLang="ko-KR" dirty="0">
                <a:latin typeface="한컴 백제 M"/>
                <a:ea typeface="한컴 백제 M"/>
              </a:rPr>
              <a:t>) </a:t>
            </a:r>
          </a:p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en-US" altLang="ko-KR" dirty="0">
                <a:latin typeface="한컴 백제 M"/>
                <a:ea typeface="한컴 백제 M"/>
              </a:rPr>
              <a:t>4</a:t>
            </a:r>
            <a:r>
              <a:rPr lang="ko-KR" altLang="en-US" dirty="0">
                <a:latin typeface="한컴 백제 M"/>
                <a:ea typeface="한컴 백제 M"/>
              </a:rPr>
              <a:t>.</a:t>
            </a:r>
            <a:r>
              <a:rPr lang="en-US" altLang="ko-KR" dirty="0">
                <a:latin typeface="한컴 백제 M"/>
                <a:ea typeface="한컴 백제 M"/>
              </a:rPr>
              <a:t> </a:t>
            </a:r>
            <a:r>
              <a:rPr lang="ko-KR" altLang="en-US" dirty="0">
                <a:latin typeface="한컴 백제 M"/>
                <a:ea typeface="한컴 백제 M"/>
              </a:rPr>
              <a:t>한국어 뿐만 아니라</a:t>
            </a:r>
            <a:r>
              <a:rPr lang="en-US" altLang="ko-KR" dirty="0">
                <a:latin typeface="한컴 백제 M"/>
                <a:ea typeface="한컴 백제 M"/>
              </a:rPr>
              <a:t>, </a:t>
            </a:r>
            <a:r>
              <a:rPr lang="ko-KR" altLang="en-US" dirty="0" err="1">
                <a:latin typeface="한컴 백제 M"/>
                <a:ea typeface="한컴 백제 M"/>
              </a:rPr>
              <a:t>여러가지</a:t>
            </a:r>
            <a:r>
              <a:rPr lang="ko-KR" altLang="en-US" dirty="0">
                <a:latin typeface="한컴 백제 M"/>
                <a:ea typeface="한컴 백제 M"/>
              </a:rPr>
              <a:t> 외국어 번역기능을 넣지 못한 </a:t>
            </a:r>
            <a:r>
              <a:rPr lang="ko-KR" altLang="en-US" dirty="0" smtClean="0">
                <a:latin typeface="한컴 백제 M"/>
                <a:ea typeface="한컴 백제 M"/>
              </a:rPr>
              <a:t>것</a:t>
            </a: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endParaRPr lang="en-US" altLang="ko-KR" dirty="0"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endParaRPr lang="ko-KR" altLang="en-US" dirty="0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625" y="3050404"/>
            <a:ext cx="3758566" cy="757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3 </a:t>
            </a: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UML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6" name="TextBox 1"/>
          <p:cNvSpPr txBox="1"/>
          <p:nvPr/>
        </p:nvSpPr>
        <p:spPr>
          <a:xfrm>
            <a:off x="3349625" y="3050029"/>
            <a:ext cx="5544504" cy="758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5 질의 응답</a:t>
            </a:r>
          </a:p>
        </p:txBody>
      </p:sp>
    </p:spTree>
  </p:cSld>
  <p:clrMapOvr>
    <a:masterClrMapping/>
  </p:clrMapOvr>
  <p:transition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3401" y="2447473"/>
            <a:ext cx="4745210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7200" spc="-292">
                <a:solidFill>
                  <a:srgbClr val="00002F"/>
                </a:solidFill>
                <a:latin typeface="한컴 백제 M"/>
                <a:ea typeface="한컴 백제 M"/>
              </a:rPr>
              <a:t>Thank you</a:t>
            </a:r>
            <a:endParaRPr lang="ko-KR" altLang="en-US" sz="7200" spc="-292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감사합니다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latin typeface="한컴 백제 M"/>
                <a:ea typeface="한컴 백제 M"/>
              </a:rPr>
              <a:t>Use-Case Diagram</a:t>
            </a:r>
            <a:endParaRPr lang="ko-KR" altLang="en-US" sz="2000">
              <a:latin typeface="한컴 백제 M"/>
              <a:ea typeface="한컴 백제 M"/>
            </a:endParaRP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4000500" y="2472873"/>
            <a:ext cx="6534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01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507059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한컴 백제 M"/>
                <a:ea typeface="한컴 백제 M"/>
              </a:rPr>
              <a:t>01</a:t>
            </a:r>
            <a:endParaRPr lang="ko-KR" altLang="en-US" sz="11500" b="1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3" y="3106411"/>
            <a:ext cx="2201573" cy="64517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프로젝트 소개</a:t>
            </a:r>
          </a:p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개발기간</a:t>
            </a:r>
            <a:r>
              <a:rPr lang="en-US" altLang="ko-KR" sz="2000">
                <a:solidFill>
                  <a:srgbClr val="00002F"/>
                </a:solidFill>
                <a:latin typeface="한컴 백제 M"/>
                <a:ea typeface="한컴 백제 M"/>
              </a:rPr>
              <a:t>,</a:t>
            </a: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환경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9111" y="2497976"/>
            <a:ext cx="1973354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한컴 백제 M"/>
                <a:ea typeface="한컴 백제 M"/>
              </a:rPr>
              <a:t>02</a:t>
            </a:r>
            <a:endParaRPr lang="ko-KR" altLang="en-US" sz="11500" b="1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4368" y="3187917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rgbClr val="00002F"/>
                </a:solidFill>
                <a:latin typeface="한컴 백제 M"/>
                <a:ea typeface="한컴 백제 M"/>
              </a:rPr>
              <a:t>Database</a:t>
            </a:r>
            <a:endParaRPr lang="ko-KR" altLang="en-US" sz="2000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4614" y="2491843"/>
            <a:ext cx="2012089" cy="1840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한컴 백제 M"/>
                <a:ea typeface="한컴 백제 M"/>
              </a:rPr>
              <a:t>03</a:t>
            </a:r>
            <a:endParaRPr lang="ko-KR" altLang="en-US" sz="11500" b="1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95214" y="3187917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solidFill>
                  <a:srgbClr val="00002F"/>
                </a:solidFill>
                <a:latin typeface="한컴 백제 M"/>
                <a:ea typeface="한컴 백제 M"/>
              </a:rPr>
              <a:t>UML</a:t>
            </a:r>
            <a:endParaRPr lang="ko-KR" altLang="en-US" sz="2000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47144" y="2497976"/>
            <a:ext cx="1974045" cy="18435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한컴 백제 M"/>
                <a:ea typeface="한컴 백제 M"/>
              </a:rPr>
              <a:t>04</a:t>
            </a:r>
            <a:endParaRPr lang="ko-KR" altLang="en-US" sz="11500" b="1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7145" y="3187917"/>
            <a:ext cx="2012089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기능 소개 </a:t>
            </a:r>
            <a:r>
              <a:rPr lang="en-US" altLang="ko-KR" sz="2000">
                <a:solidFill>
                  <a:srgbClr val="00002F"/>
                </a:solidFill>
                <a:latin typeface="한컴 백제 M"/>
                <a:ea typeface="한컴 백제 M"/>
              </a:rPr>
              <a:t>&amp; </a:t>
            </a: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구현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3450" y="627893"/>
            <a:ext cx="847365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목차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89720" y="2491843"/>
            <a:ext cx="2007970" cy="1840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1500" b="1">
                <a:solidFill>
                  <a:srgbClr val="00002F"/>
                </a:solidFill>
                <a:latin typeface="한컴 백제 M"/>
                <a:ea typeface="한컴 백제 M"/>
              </a:rPr>
              <a:t>05</a:t>
            </a:r>
            <a:endParaRPr lang="ko-KR" altLang="en-US" sz="11500" b="1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989720" y="3181784"/>
            <a:ext cx="2012089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solidFill>
                  <a:srgbClr val="00002F"/>
                </a:solidFill>
                <a:latin typeface="한컴 백제 M"/>
                <a:ea typeface="한컴 백제 M"/>
              </a:rPr>
              <a:t>질의 응답</a:t>
            </a:r>
          </a:p>
        </p:txBody>
      </p:sp>
      <p:pic>
        <p:nvPicPr>
          <p:cNvPr id="1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4435" y="1006929"/>
            <a:ext cx="164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회원기능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8" name="Picture 2" descr="C:\Users\babyy\Desktop\admin_usecase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60922" y="1994580"/>
            <a:ext cx="10190655" cy="414839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4435" y="1006929"/>
            <a:ext cx="164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회원기능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 descr="C:\Users\rladu\Desktop\최종프로젝트\우리조 ppt\pic\멤버 usecase diagram 관리자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46856" y="1514474"/>
            <a:ext cx="11698288" cy="1914525"/>
          </a:xfrm>
          <a:prstGeom prst="rect">
            <a:avLst/>
          </a:prstGeom>
          <a:noFill/>
        </p:spPr>
      </p:pic>
      <p:pic>
        <p:nvPicPr>
          <p:cNvPr id="1027" name="Picture 3" descr="C:\Users\rladu\Desktop\최종프로젝트\우리조 ppt\pic\멤버 usecase diagram 관리자 2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2445400" y="3839254"/>
            <a:ext cx="5960413" cy="22193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9685" y="1006929"/>
            <a:ext cx="14592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회원기능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" name="Picture 2" descr="C:\Users\rladu\Desktop\최종프로젝트\우리조 ppt\pic\멤버 usecase diagram 회원1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371731" y="1376261"/>
            <a:ext cx="6754813" cy="2381250"/>
          </a:xfrm>
          <a:prstGeom prst="rect">
            <a:avLst/>
          </a:prstGeom>
          <a:noFill/>
        </p:spPr>
      </p:pic>
      <p:pic>
        <p:nvPicPr>
          <p:cNvPr id="3" name="Picture 3" descr="C:\Users\rladu\Desktop\최종프로젝트\우리조 ppt\pic\멤버 usecase diagram 회원2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828810" y="3954463"/>
            <a:ext cx="11193463" cy="23717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4410" y="1025445"/>
            <a:ext cx="25165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1:1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문의하기 게시판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41775" y="2059932"/>
            <a:ext cx="10496550" cy="29813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5860" y="1006929"/>
            <a:ext cx="2335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1:1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문의하기 게시판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0" y="1876602"/>
            <a:ext cx="12192000" cy="31047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4885" y="1006929"/>
            <a:ext cx="2078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새소식 게시판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766762" y="2105891"/>
            <a:ext cx="10658475" cy="39346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0135" y="1006929"/>
            <a:ext cx="18973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새소식 게시판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247774" y="1759527"/>
            <a:ext cx="9835861" cy="40455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4885" y="1006929"/>
            <a:ext cx="2259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게시판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42925" y="1752599"/>
            <a:ext cx="11106150" cy="38584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0135" y="1006929"/>
            <a:ext cx="2078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 게시판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100137" y="1787236"/>
            <a:ext cx="9991725" cy="417021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8710" y="1006929"/>
            <a:ext cx="18211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Cocobot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내용 개체 틀 3" descr="KakaoTalk_20180322_150529675.png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268730" y="2110581"/>
            <a:ext cx="9654540" cy="3505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1625" y="3050404"/>
            <a:ext cx="3758566" cy="757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01 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프로젝트 소개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3960" y="1006929"/>
            <a:ext cx="164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Cocobot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내용 개체 틀 3" descr="KakaoTalk_20180322_150529790.png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1588770" y="2078182"/>
            <a:ext cx="9014460" cy="33666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03935" y="1011590"/>
            <a:ext cx="25355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Coconut(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공인인증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시스템</a:t>
            </a:r>
          </a:p>
        </p:txBody>
      </p:sp>
      <p:pic>
        <p:nvPicPr>
          <p:cNvPr id="8" name="Picture 2" descr="C:\Users\babyy\AppData\Local\Temp\BNZ.5ac41e4f1de819ca\use case_client_코코넛 인증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326338" y="1713988"/>
            <a:ext cx="9466354" cy="381795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4885" y="1006929"/>
            <a:ext cx="22593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계좌개설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 descr="C:\Users\babyy\AppData\Local\Temp\BNZ.5ac381561b82ee8a\usecase_비대면 계좌 개설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546405" y="1690254"/>
            <a:ext cx="11285377" cy="446604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6810" y="1006929"/>
            <a:ext cx="2021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비대면 계좌개설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 descr="C:\Users\babyy\AppData\Local\Temp\BNZ.5ac41e651de86f4d\use case_client_비대면 계좌 개설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24911" y="1801091"/>
            <a:ext cx="10874683" cy="434637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2510" y="1006929"/>
            <a:ext cx="1992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금융상품센터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 descr="C:\Users\babyy\AppData\Local\Temp\BNZ.5ac380d21b80eaca\usecase_금융 상품 센터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41774" y="1376261"/>
            <a:ext cx="10232807" cy="489984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3935" y="375837"/>
            <a:ext cx="3707130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UseCase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18235" y="1006929"/>
            <a:ext cx="1811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금융상품센터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</a:p>
        </p:txBody>
      </p:sp>
      <p:pic>
        <p:nvPicPr>
          <p:cNvPr id="7" name="Picture 2" descr="C:\Users\babyy\AppData\Local\Temp\BNZ.5ac41e6d1de89091\use case_client_금융 상품 센터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717964" y="1591707"/>
            <a:ext cx="9533612" cy="435189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latin typeface="한컴 백제 M"/>
                <a:ea typeface="한컴 백제 M"/>
              </a:rPr>
              <a:t>Class Diagram</a:t>
            </a:r>
            <a:endParaRPr lang="ko-KR" altLang="en-US" sz="2000">
              <a:latin typeface="한컴 백제 M"/>
              <a:ea typeface="한컴 백제 M"/>
            </a:endParaRP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02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08710" y="1006929"/>
            <a:ext cx="1744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MainController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Picture 2" descr="C:\Users\babyy\Desktop\main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79781" y="2214562"/>
            <a:ext cx="9989724" cy="344600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10" name="직선 연결선 9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335" y="1006929"/>
            <a:ext cx="164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회원기능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2050" name="Picture 2" descr="C:\Users\rladu\Desktop\최종프로젝트\우리조 ppt\pic\멤버클래스다이어그램(admin)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54608" y="1376261"/>
            <a:ext cx="10082784" cy="519522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08735" y="1006929"/>
            <a:ext cx="14592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회원기능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pic>
        <p:nvPicPr>
          <p:cNvPr id="3074" name="Picture 2" descr="C:\Users\rladu\Desktop\최종프로젝트\우리조 ppt\pic\멤버클래스다이어그램(client)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48512" y="1376260"/>
            <a:ext cx="10082783" cy="517084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788900" y="1920876"/>
            <a:ext cx="6355099" cy="1323979"/>
          </a:xfrm>
          <a:prstGeom prst="rect">
            <a:avLst/>
          </a:prstGeom>
          <a:noFill/>
        </p:spPr>
      </p:pic>
      <p:sp>
        <p:nvSpPr>
          <p:cNvPr id="1027" name="TextBox 1"/>
          <p:cNvSpPr txBox="1"/>
          <p:nvPr/>
        </p:nvSpPr>
        <p:spPr>
          <a:xfrm>
            <a:off x="1299210" y="3923847"/>
            <a:ext cx="9701529" cy="1303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4000" spc="-164">
                <a:solidFill>
                  <a:srgbClr val="00002F"/>
                </a:solidFill>
                <a:latin typeface="한컴 백제 M"/>
                <a:ea typeface="한컴 백제 M"/>
              </a:rPr>
              <a:t>보안성과 편의성</a:t>
            </a:r>
          </a:p>
          <a:p>
            <a:pPr algn="ctr">
              <a:defRPr lang="ko-KR" altLang="en-US"/>
            </a:pPr>
            <a:r>
              <a:rPr lang="ko-KR" altLang="en-US" sz="4000" spc="-164">
                <a:solidFill>
                  <a:srgbClr val="00002F"/>
                </a:solidFill>
                <a:latin typeface="한컴 백제 M"/>
                <a:ea typeface="한컴 백제 M"/>
              </a:rPr>
              <a:t>'겉은 단단하나 속은 달고 고소하다'</a:t>
            </a:r>
          </a:p>
        </p:txBody>
      </p:sp>
      <p:pic>
        <p:nvPicPr>
          <p:cNvPr id="1028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 bldLvl="0" animBg="1"/>
      <p:bldP spid="1027" grpId="1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84910" y="1006929"/>
            <a:ext cx="17068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Picture 2" descr="C:\Users\babyy\Desktop\uml_은숙\oneqna.admin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50459" y="1825802"/>
            <a:ext cx="10019046" cy="40195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80160" y="1006929"/>
            <a:ext cx="1525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 : 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8" name="Picture 2" descr="C:\Users\babyy\Desktop\uml_은숙\oneqna_user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41775" y="1511560"/>
            <a:ext cx="9918111" cy="482453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pic>
        <p:nvPicPr>
          <p:cNvPr id="5" name="Picture 2" descr="C:\Users\babyy\Desktop\uml_은숙\oneqna_email.admin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43669" y="1188999"/>
            <a:ext cx="5792674" cy="509568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08710" y="1004333"/>
            <a:ext cx="12877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e-mail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</a:t>
            </a:r>
          </a:p>
        </p:txBody>
      </p:sp>
      <p:pic>
        <p:nvPicPr>
          <p:cNvPr id="7" name="Picture 2" descr="C:\Users\babyy\Desktop\uml_은숙\oneqna_email.user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357257" y="1006929"/>
            <a:ext cx="5675086" cy="49003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141775" y="1004333"/>
            <a:ext cx="721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새소식</a:t>
            </a:r>
          </a:p>
        </p:txBody>
      </p:sp>
      <p:pic>
        <p:nvPicPr>
          <p:cNvPr id="8" name="Picture 2" descr="C:\Users\babyy\Desktop\admin_news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30718" y="1373665"/>
            <a:ext cx="5496618" cy="4326822"/>
          </a:xfrm>
          <a:prstGeom prst="rect">
            <a:avLst/>
          </a:prstGeom>
          <a:noFill/>
        </p:spPr>
      </p:pic>
      <p:pic>
        <p:nvPicPr>
          <p:cNvPr id="10" name="Picture 2" descr="C:\Users\babyy\Desktop\user_news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212114" y="1373665"/>
            <a:ext cx="5979885" cy="432682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28341" y="5715000"/>
            <a:ext cx="1901371" cy="445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05015" y="5671056"/>
            <a:ext cx="1220075" cy="451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endParaRPr lang="ko-KR" altLang="en-US" sz="2400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41775" y="1006929"/>
            <a:ext cx="89276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공지사항</a:t>
            </a:r>
          </a:p>
        </p:txBody>
      </p:sp>
      <p:pic>
        <p:nvPicPr>
          <p:cNvPr id="6" name="Picture 2" descr="C:\Users\babyy\Desktop\Notice_Call_Capture\Notice_admin.PNG"/>
          <p:cNvPicPr>
            <a:picLocks noChangeAspect="1" noChangeArrowheads="1"/>
          </p:cNvPicPr>
          <p:nvPr/>
        </p:nvPicPr>
        <p:blipFill rotWithShape="1">
          <a:blip r:embed="rId3" cstate="print"/>
          <a:srcRect l="2400" t="7250" r="32350" b="10090"/>
          <a:stretch>
            <a:fillRect/>
          </a:stretch>
        </p:blipFill>
        <p:spPr>
          <a:xfrm>
            <a:off x="275771" y="1496480"/>
            <a:ext cx="5817712" cy="480271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pic>
        <p:nvPicPr>
          <p:cNvPr id="8" name="Picture 2" descr="C:\Users\babyy\Desktop\Notice_Call_Capture\Notice_user.PNG"/>
          <p:cNvPicPr>
            <a:picLocks noChangeAspect="1" noChangeArrowheads="1"/>
          </p:cNvPicPr>
          <p:nvPr/>
        </p:nvPicPr>
        <p:blipFill rotWithShape="1">
          <a:blip r:embed="rId4" cstate="print"/>
          <a:srcRect l="2680" t="3470" r="21590" b="4630"/>
          <a:stretch>
            <a:fillRect/>
          </a:stretch>
        </p:blipFill>
        <p:spPr>
          <a:xfrm>
            <a:off x="6444342" y="1376261"/>
            <a:ext cx="5529943" cy="467619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27760" y="1047876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전화문의 예약</a:t>
            </a:r>
          </a:p>
        </p:txBody>
      </p:sp>
      <p:pic>
        <p:nvPicPr>
          <p:cNvPr id="6" name="Picture 2" descr="C:\Users\babyy\Desktop\Notice_Call_Capture\Call_admin.PNG"/>
          <p:cNvPicPr>
            <a:picLocks noChangeAspect="1" noChangeArrowheads="1"/>
          </p:cNvPicPr>
          <p:nvPr/>
        </p:nvPicPr>
        <p:blipFill rotWithShape="1">
          <a:blip r:embed="rId3" cstate="print"/>
          <a:srcRect l="670" t="7440" r="23640" b="11250"/>
          <a:stretch>
            <a:fillRect/>
          </a:stretch>
        </p:blipFill>
        <p:spPr>
          <a:xfrm>
            <a:off x="264908" y="1635832"/>
            <a:ext cx="5714978" cy="4561768"/>
          </a:xfrm>
          <a:prstGeom prst="rect">
            <a:avLst/>
          </a:prstGeom>
          <a:noFill/>
        </p:spPr>
      </p:pic>
      <p:pic>
        <p:nvPicPr>
          <p:cNvPr id="7" name="Picture 2" descr="C:\Users\babyy\Desktop\Notice_Call_Capture\Call_user.PNG"/>
          <p:cNvPicPr>
            <a:picLocks noChangeAspect="1" noChangeArrowheads="1"/>
          </p:cNvPicPr>
          <p:nvPr/>
        </p:nvPicPr>
        <p:blipFill rotWithShape="1">
          <a:blip r:embed="rId4" cstate="print"/>
          <a:srcRect l="970" t="6970" r="29200" b="7680"/>
          <a:stretch>
            <a:fillRect/>
          </a:stretch>
        </p:blipFill>
        <p:spPr>
          <a:xfrm>
            <a:off x="6357527" y="1417208"/>
            <a:ext cx="5326473" cy="478039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endParaRPr lang="ko-KR" altLang="en-US"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pic>
        <p:nvPicPr>
          <p:cNvPr id="5" name="Picture 2" descr="C:\Users\babyy\Desktop\admin_bot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333829" y="1480457"/>
            <a:ext cx="5631542" cy="4433686"/>
          </a:xfrm>
          <a:prstGeom prst="rect">
            <a:avLst/>
          </a:prstGeom>
          <a:noFill/>
        </p:spPr>
      </p:pic>
      <p:pic>
        <p:nvPicPr>
          <p:cNvPr id="6" name="Picture 2" descr="C:\Users\babyy\Desktop\user_bot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344712" y="1265943"/>
            <a:ext cx="5498945" cy="46482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7760" y="1047876"/>
            <a:ext cx="17164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(cocobot)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27760" y="999141"/>
            <a:ext cx="811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내 계좌</a:t>
            </a:r>
          </a:p>
        </p:txBody>
      </p:sp>
      <p:pic>
        <p:nvPicPr>
          <p:cNvPr id="7" name="Picture 2" descr="C:\Users\babyy\Desktop\건_UML\class diagram_admin\class diagram_admin_Account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66463" y="1368474"/>
            <a:ext cx="5654675" cy="4785584"/>
          </a:xfrm>
          <a:prstGeom prst="rect">
            <a:avLst/>
          </a:prstGeom>
          <a:noFill/>
        </p:spPr>
      </p:pic>
      <p:pic>
        <p:nvPicPr>
          <p:cNvPr id="8" name="Picture 2" descr="C:\Users\babyy\Desktop\건_UML\class diagram_client\class diagram_client_Account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313715" y="1368473"/>
            <a:ext cx="5504426" cy="478558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pic>
        <p:nvPicPr>
          <p:cNvPr id="5" name="Picture 2" descr="C:\Users\babyy\Desktop\건_UML\class diagram_admin\class diagram_admin_Coconut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82103" y="1368473"/>
            <a:ext cx="5502275" cy="49500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80135" y="999141"/>
            <a:ext cx="26212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Coconut 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공인인증 시스템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8" name="Picture 2" descr="C:\Users\babyy\Desktop\건_UML\class diagram_client\class diagram_client_Coconut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33345" y="1183807"/>
            <a:ext cx="5178084" cy="511539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1530"/>
            <a:ext cx="3059430" cy="5700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88830" cy="427703"/>
          </a:xfrm>
          <a:prstGeom prst="rect">
            <a:avLst/>
          </a:prstGeom>
          <a:noFill/>
        </p:spPr>
      </p:pic>
      <p:pic>
        <p:nvPicPr>
          <p:cNvPr id="5" name="Picture 2" descr="C:\Users\babyy\Desktop\건_UML\class diagram_admin\class diagram_admin_Product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20650" y="1201822"/>
            <a:ext cx="5830207" cy="5097378"/>
          </a:xfrm>
          <a:prstGeom prst="rect">
            <a:avLst/>
          </a:prstGeom>
          <a:noFill/>
        </p:spPr>
      </p:pic>
      <p:pic>
        <p:nvPicPr>
          <p:cNvPr id="6" name="Picture 2" descr="C:\Users\babyy\Desktop\건_UML\class diagram_client\class diagram_client_product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202363" y="1306286"/>
            <a:ext cx="5989637" cy="449942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8210" y="1017156"/>
            <a:ext cx="39452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 상품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목록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등록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삭제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수정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, 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상세보기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70635" y="437393"/>
            <a:ext cx="1668780" cy="570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역할 분담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973267" y="1043766"/>
            <a:ext cx="360864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>
                <a:solidFill>
                  <a:schemeClr val="tx2"/>
                </a:solidFill>
                <a:latin typeface="한컴 백제 M"/>
                <a:ea typeface="한컴 백제 M"/>
              </a:rPr>
              <a:t>팀원들의 역할을 소개합니다</a:t>
            </a:r>
            <a:r>
              <a:rPr lang="en-US" altLang="ko-KR" sz="1400">
                <a:solidFill>
                  <a:schemeClr val="tx2"/>
                </a:solidFill>
                <a:latin typeface="한컴 백제 M"/>
                <a:ea typeface="한컴 백제 M"/>
              </a:rPr>
              <a:t>.</a:t>
            </a:r>
          </a:p>
        </p:txBody>
      </p:sp>
      <p:grpSp>
        <p:nvGrpSpPr>
          <p:cNvPr id="171" name="그룹 170"/>
          <p:cNvGrpSpPr/>
          <p:nvPr/>
        </p:nvGrpSpPr>
        <p:grpSpPr>
          <a:xfrm>
            <a:off x="816907" y="2052898"/>
            <a:ext cx="3248461" cy="1202746"/>
            <a:chOff x="1854229" y="4847772"/>
            <a:chExt cx="4390049" cy="2202905"/>
          </a:xfrm>
        </p:grpSpPr>
        <p:sp>
          <p:nvSpPr>
            <p:cNvPr id="172" name="타원 171"/>
            <p:cNvSpPr/>
            <p:nvPr/>
          </p:nvSpPr>
          <p:spPr>
            <a:xfrm>
              <a:off x="2118027" y="4847772"/>
              <a:ext cx="1248228" cy="1248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50">
                <a:solidFill>
                  <a:schemeClr val="tx2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4345970" y="4847772"/>
              <a:ext cx="1248228" cy="12482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050">
                <a:solidFill>
                  <a:schemeClr val="tx2"/>
                </a:solidFill>
                <a:latin typeface="한컴 백제 M"/>
                <a:ea typeface="한컴 백제 M"/>
              </a:endParaRPr>
            </a:p>
          </p:txBody>
        </p:sp>
        <p:grpSp>
          <p:nvGrpSpPr>
            <p:cNvPr id="175" name="그룹 174"/>
            <p:cNvGrpSpPr/>
            <p:nvPr/>
          </p:nvGrpSpPr>
          <p:grpSpPr>
            <a:xfrm>
              <a:off x="3718680" y="5310091"/>
              <a:ext cx="274862" cy="323590"/>
              <a:chOff x="2150429" y="2982689"/>
              <a:chExt cx="274862" cy="323590"/>
            </a:xfrm>
          </p:grpSpPr>
          <p:sp>
            <p:nvSpPr>
              <p:cNvPr id="192" name="모서리가 둥근 직사각형 191"/>
              <p:cNvSpPr/>
              <p:nvPr/>
            </p:nvSpPr>
            <p:spPr>
              <a:xfrm rot="18900000">
                <a:off x="2263169" y="2982689"/>
                <a:ext cx="49383" cy="274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93" name="모서리가 둥근 직사각형 192"/>
              <p:cNvSpPr/>
              <p:nvPr/>
            </p:nvSpPr>
            <p:spPr>
              <a:xfrm rot="2700000">
                <a:off x="2263169" y="3144157"/>
                <a:ext cx="49383" cy="274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176" name="그룹 175"/>
            <p:cNvGrpSpPr/>
            <p:nvPr/>
          </p:nvGrpSpPr>
          <p:grpSpPr>
            <a:xfrm>
              <a:off x="5969417" y="5285727"/>
              <a:ext cx="274862" cy="323590"/>
              <a:chOff x="2150429" y="2982689"/>
              <a:chExt cx="274862" cy="323590"/>
            </a:xfrm>
          </p:grpSpPr>
          <p:sp>
            <p:nvSpPr>
              <p:cNvPr id="190" name="모서리가 둥근 직사각형 189"/>
              <p:cNvSpPr/>
              <p:nvPr/>
            </p:nvSpPr>
            <p:spPr>
              <a:xfrm rot="18900000">
                <a:off x="2263169" y="2982689"/>
                <a:ext cx="49383" cy="274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91" name="모서리가 둥근 직사각형 190"/>
              <p:cNvSpPr/>
              <p:nvPr/>
            </p:nvSpPr>
            <p:spPr>
              <a:xfrm rot="2700000">
                <a:off x="2263169" y="3144157"/>
                <a:ext cx="49383" cy="274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177" name="직사각형 176"/>
            <p:cNvSpPr/>
            <p:nvPr/>
          </p:nvSpPr>
          <p:spPr>
            <a:xfrm>
              <a:off x="1854227" y="6134095"/>
              <a:ext cx="1738238" cy="916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1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조 </a:t>
              </a:r>
            </a:p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김 건</a:t>
              </a: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, 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김동일</a:t>
              </a: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, 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황지현</a:t>
              </a:r>
              <a:endParaRPr lang="en-US" altLang="ko-KR" sz="900" b="1">
                <a:solidFill>
                  <a:schemeClr val="tx2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100962" y="6134095"/>
              <a:ext cx="2005879" cy="916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 lang="ko-KR" altLang="en-US"/>
              </a:pP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2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조</a:t>
              </a:r>
            </a:p>
            <a:p>
              <a:pPr algn="ctr">
                <a:lnSpc>
                  <a:spcPct val="150000"/>
                </a:lnSpc>
                <a:defRPr lang="ko-KR" altLang="en-US"/>
              </a:pP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김소연</a:t>
              </a: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, 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고은숙</a:t>
              </a:r>
              <a:r>
                <a:rPr lang="en-US" altLang="ko-KR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, </a:t>
              </a:r>
              <a:r>
                <a:rPr lang="ko-KR" altLang="en-US" sz="900" b="1">
                  <a:solidFill>
                    <a:schemeClr val="tx2"/>
                  </a:solidFill>
                  <a:latin typeface="한컴 백제 M"/>
                  <a:ea typeface="한컴 백제 M"/>
                </a:rPr>
                <a:t>김영권</a:t>
              </a:r>
              <a:endParaRPr lang="en-US" altLang="ko-KR" sz="900" b="1">
                <a:solidFill>
                  <a:schemeClr val="tx2"/>
                </a:solidFill>
                <a:latin typeface="한컴 백제 M"/>
                <a:ea typeface="한컴 백제 M"/>
              </a:endParaRPr>
            </a:p>
          </p:txBody>
        </p:sp>
        <p:grpSp>
          <p:nvGrpSpPr>
            <p:cNvPr id="180" name="그룹 179"/>
            <p:cNvGrpSpPr/>
            <p:nvPr/>
          </p:nvGrpSpPr>
          <p:grpSpPr>
            <a:xfrm>
              <a:off x="2522202" y="5248101"/>
              <a:ext cx="439877" cy="487550"/>
              <a:chOff x="4006850" y="1601788"/>
              <a:chExt cx="322263" cy="357188"/>
            </a:xfrm>
            <a:solidFill>
              <a:srgbClr val="575757"/>
            </a:solidFill>
          </p:grpSpPr>
          <p:sp>
            <p:nvSpPr>
              <p:cNvPr id="185" name="Freeform 17"/>
              <p:cNvSpPr/>
              <p:nvPr/>
            </p:nvSpPr>
            <p:spPr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86" name="Freeform 18"/>
              <p:cNvSpPr/>
              <p:nvPr/>
            </p:nvSpPr>
            <p:spPr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55000" lnSpcReduction="20000"/>
              </a:bodyPr>
              <a:lstStyle/>
              <a:p>
                <a:pPr lvl="0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87" name="Freeform 19"/>
              <p:cNvSpPr/>
              <p:nvPr/>
            </p:nvSpPr>
            <p:spPr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88" name="Freeform 20"/>
              <p:cNvSpPr/>
              <p:nvPr/>
            </p:nvSpPr>
            <p:spPr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  <p:sp>
            <p:nvSpPr>
              <p:cNvPr id="189" name="Freeform 21"/>
              <p:cNvSpPr/>
              <p:nvPr/>
            </p:nvSpPr>
            <p:spPr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 sz="1050">
                  <a:solidFill>
                    <a:schemeClr val="tx2"/>
                  </a:solidFill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181" name="Freeform 11"/>
            <p:cNvSpPr>
              <a:spLocks noEditPoints="1"/>
            </p:cNvSpPr>
            <p:nvPr/>
          </p:nvSpPr>
          <p:spPr>
            <a:xfrm>
              <a:off x="4809587" y="5241668"/>
              <a:ext cx="413055" cy="507117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7575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/>
            </a:bodyPr>
            <a:lstStyle/>
            <a:p>
              <a:pPr lvl="0">
                <a:defRPr lang="ko-KR" altLang="en-US"/>
              </a:pPr>
              <a:endParaRPr lang="ko-KR" altLang="en-US" sz="1050">
                <a:solidFill>
                  <a:schemeClr val="tx2"/>
                </a:solidFill>
                <a:latin typeface="한컴 백제 M"/>
                <a:ea typeface="한컴 백제 M"/>
              </a:endParaRPr>
            </a:p>
          </p:txBody>
        </p:sp>
      </p:grpSp>
      <p:sp>
        <p:nvSpPr>
          <p:cNvPr id="195" name="타원 194"/>
          <p:cNvSpPr/>
          <p:nvPr/>
        </p:nvSpPr>
        <p:spPr>
          <a:xfrm>
            <a:off x="3865175" y="3054084"/>
            <a:ext cx="2523282" cy="241377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>
                <a:solidFill>
                  <a:schemeClr val="tx1"/>
                </a:solidFill>
                <a:latin typeface="한컴 백제 M"/>
                <a:ea typeface="한컴 백제 M"/>
              </a:rPr>
              <a:t>1 </a:t>
            </a:r>
            <a:r>
              <a:rPr lang="ko-KR" altLang="en-US">
                <a:solidFill>
                  <a:schemeClr val="tx1"/>
                </a:solidFill>
                <a:latin typeface="한컴 백제 M"/>
                <a:ea typeface="한컴 백제 M"/>
              </a:rPr>
              <a:t>조</a:t>
            </a:r>
          </a:p>
        </p:txBody>
      </p:sp>
      <p:grpSp>
        <p:nvGrpSpPr>
          <p:cNvPr id="324" name="Group 4"/>
          <p:cNvGrpSpPr>
            <a:grpSpLocks noChangeAspect="1"/>
          </p:cNvGrpSpPr>
          <p:nvPr/>
        </p:nvGrpSpPr>
        <p:grpSpPr>
          <a:xfrm rot="18383512">
            <a:off x="5602598" y="4161317"/>
            <a:ext cx="314936" cy="498036"/>
            <a:chOff x="3187" y="957"/>
            <a:chExt cx="1165" cy="2355"/>
          </a:xfrm>
        </p:grpSpPr>
        <p:sp>
          <p:nvSpPr>
            <p:cNvPr id="326" name="Freeform 7"/>
            <p:cNvSpPr/>
            <p:nvPr/>
          </p:nvSpPr>
          <p:spPr>
            <a:xfrm>
              <a:off x="3472" y="2275"/>
              <a:ext cx="880" cy="689"/>
            </a:xfrm>
            <a:custGeom>
              <a:avLst/>
              <a:gdLst>
                <a:gd name="T0" fmla="*/ 298 w 1760"/>
                <a:gd name="T1" fmla="*/ 0 h 1378"/>
                <a:gd name="T2" fmla="*/ 1463 w 1760"/>
                <a:gd name="T3" fmla="*/ 0 h 1378"/>
                <a:gd name="T4" fmla="*/ 1524 w 1760"/>
                <a:gd name="T5" fmla="*/ 2 h 1378"/>
                <a:gd name="T6" fmla="*/ 1577 w 1760"/>
                <a:gd name="T7" fmla="*/ 9 h 1378"/>
                <a:gd name="T8" fmla="*/ 1623 w 1760"/>
                <a:gd name="T9" fmla="*/ 22 h 1378"/>
                <a:gd name="T10" fmla="*/ 1662 w 1760"/>
                <a:gd name="T11" fmla="*/ 41 h 1378"/>
                <a:gd name="T12" fmla="*/ 1694 w 1760"/>
                <a:gd name="T13" fmla="*/ 65 h 1378"/>
                <a:gd name="T14" fmla="*/ 1720 w 1760"/>
                <a:gd name="T15" fmla="*/ 96 h 1378"/>
                <a:gd name="T16" fmla="*/ 1738 w 1760"/>
                <a:gd name="T17" fmla="*/ 135 h 1378"/>
                <a:gd name="T18" fmla="*/ 1749 w 1760"/>
                <a:gd name="T19" fmla="*/ 181 h 1378"/>
                <a:gd name="T20" fmla="*/ 1757 w 1760"/>
                <a:gd name="T21" fmla="*/ 235 h 1378"/>
                <a:gd name="T22" fmla="*/ 1760 w 1760"/>
                <a:gd name="T23" fmla="*/ 296 h 1378"/>
                <a:gd name="T24" fmla="*/ 1760 w 1760"/>
                <a:gd name="T25" fmla="*/ 506 h 1378"/>
                <a:gd name="T26" fmla="*/ 1758 w 1760"/>
                <a:gd name="T27" fmla="*/ 549 h 1378"/>
                <a:gd name="T28" fmla="*/ 1757 w 1760"/>
                <a:gd name="T29" fmla="*/ 600 h 1378"/>
                <a:gd name="T30" fmla="*/ 1751 w 1760"/>
                <a:gd name="T31" fmla="*/ 658 h 1378"/>
                <a:gd name="T32" fmla="*/ 1745 w 1760"/>
                <a:gd name="T33" fmla="*/ 719 h 1378"/>
                <a:gd name="T34" fmla="*/ 1740 w 1760"/>
                <a:gd name="T35" fmla="*/ 785 h 1378"/>
                <a:gd name="T36" fmla="*/ 1731 w 1760"/>
                <a:gd name="T37" fmla="*/ 854 h 1378"/>
                <a:gd name="T38" fmla="*/ 1723 w 1760"/>
                <a:gd name="T39" fmla="*/ 922 h 1378"/>
                <a:gd name="T40" fmla="*/ 1712 w 1760"/>
                <a:gd name="T41" fmla="*/ 992 h 1378"/>
                <a:gd name="T42" fmla="*/ 1703 w 1760"/>
                <a:gd name="T43" fmla="*/ 1059 h 1378"/>
                <a:gd name="T44" fmla="*/ 1694 w 1760"/>
                <a:gd name="T45" fmla="*/ 1123 h 1378"/>
                <a:gd name="T46" fmla="*/ 1683 w 1760"/>
                <a:gd name="T47" fmla="*/ 1182 h 1378"/>
                <a:gd name="T48" fmla="*/ 1673 w 1760"/>
                <a:gd name="T49" fmla="*/ 1236 h 1378"/>
                <a:gd name="T50" fmla="*/ 1662 w 1760"/>
                <a:gd name="T51" fmla="*/ 1284 h 1378"/>
                <a:gd name="T52" fmla="*/ 1653 w 1760"/>
                <a:gd name="T53" fmla="*/ 1323 h 1378"/>
                <a:gd name="T54" fmla="*/ 1644 w 1760"/>
                <a:gd name="T55" fmla="*/ 1352 h 1378"/>
                <a:gd name="T56" fmla="*/ 1636 w 1760"/>
                <a:gd name="T57" fmla="*/ 1371 h 1378"/>
                <a:gd name="T58" fmla="*/ 1629 w 1760"/>
                <a:gd name="T59" fmla="*/ 1378 h 1378"/>
                <a:gd name="T60" fmla="*/ 180 w 1760"/>
                <a:gd name="T61" fmla="*/ 1378 h 1378"/>
                <a:gd name="T62" fmla="*/ 163 w 1760"/>
                <a:gd name="T63" fmla="*/ 1371 h 1378"/>
                <a:gd name="T64" fmla="*/ 146 w 1760"/>
                <a:gd name="T65" fmla="*/ 1352 h 1378"/>
                <a:gd name="T66" fmla="*/ 130 w 1760"/>
                <a:gd name="T67" fmla="*/ 1323 h 1378"/>
                <a:gd name="T68" fmla="*/ 113 w 1760"/>
                <a:gd name="T69" fmla="*/ 1284 h 1378"/>
                <a:gd name="T70" fmla="*/ 96 w 1760"/>
                <a:gd name="T71" fmla="*/ 1240 h 1378"/>
                <a:gd name="T72" fmla="*/ 80 w 1760"/>
                <a:gd name="T73" fmla="*/ 1192 h 1378"/>
                <a:gd name="T74" fmla="*/ 65 w 1760"/>
                <a:gd name="T75" fmla="*/ 1142 h 1378"/>
                <a:gd name="T76" fmla="*/ 50 w 1760"/>
                <a:gd name="T77" fmla="*/ 1090 h 1378"/>
                <a:gd name="T78" fmla="*/ 35 w 1760"/>
                <a:gd name="T79" fmla="*/ 1042 h 1378"/>
                <a:gd name="T80" fmla="*/ 22 w 1760"/>
                <a:gd name="T81" fmla="*/ 996 h 1378"/>
                <a:gd name="T82" fmla="*/ 11 w 1760"/>
                <a:gd name="T83" fmla="*/ 957 h 1378"/>
                <a:gd name="T84" fmla="*/ 0 w 1760"/>
                <a:gd name="T85" fmla="*/ 927 h 1378"/>
                <a:gd name="T86" fmla="*/ 0 w 1760"/>
                <a:gd name="T87" fmla="*/ 517 h 1378"/>
                <a:gd name="T88" fmla="*/ 2 w 1760"/>
                <a:gd name="T89" fmla="*/ 467 h 1378"/>
                <a:gd name="T90" fmla="*/ 6 w 1760"/>
                <a:gd name="T91" fmla="*/ 418 h 1378"/>
                <a:gd name="T92" fmla="*/ 11 w 1760"/>
                <a:gd name="T93" fmla="*/ 368 h 1378"/>
                <a:gd name="T94" fmla="*/ 21 w 1760"/>
                <a:gd name="T95" fmla="*/ 318 h 1378"/>
                <a:gd name="T96" fmla="*/ 32 w 1760"/>
                <a:gd name="T97" fmla="*/ 268 h 1378"/>
                <a:gd name="T98" fmla="*/ 48 w 1760"/>
                <a:gd name="T99" fmla="*/ 220 h 1378"/>
                <a:gd name="T100" fmla="*/ 65 w 1760"/>
                <a:gd name="T101" fmla="*/ 176 h 1378"/>
                <a:gd name="T102" fmla="*/ 87 w 1760"/>
                <a:gd name="T103" fmla="*/ 133 h 1378"/>
                <a:gd name="T104" fmla="*/ 113 w 1760"/>
                <a:gd name="T105" fmla="*/ 96 h 1378"/>
                <a:gd name="T106" fmla="*/ 143 w 1760"/>
                <a:gd name="T107" fmla="*/ 63 h 1378"/>
                <a:gd name="T108" fmla="*/ 174 w 1760"/>
                <a:gd name="T109" fmla="*/ 37 h 1378"/>
                <a:gd name="T110" fmla="*/ 211 w 1760"/>
                <a:gd name="T111" fmla="*/ 17 h 1378"/>
                <a:gd name="T112" fmla="*/ 254 w 1760"/>
                <a:gd name="T113" fmla="*/ 4 h 1378"/>
                <a:gd name="T114" fmla="*/ 298 w 1760"/>
                <a:gd name="T115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60" h="1378">
                  <a:moveTo>
                    <a:pt x="298" y="0"/>
                  </a:moveTo>
                  <a:lnTo>
                    <a:pt x="1463" y="0"/>
                  </a:lnTo>
                  <a:lnTo>
                    <a:pt x="1524" y="2"/>
                  </a:lnTo>
                  <a:lnTo>
                    <a:pt x="1577" y="9"/>
                  </a:lnTo>
                  <a:lnTo>
                    <a:pt x="1623" y="22"/>
                  </a:lnTo>
                  <a:lnTo>
                    <a:pt x="1662" y="41"/>
                  </a:lnTo>
                  <a:lnTo>
                    <a:pt x="1694" y="65"/>
                  </a:lnTo>
                  <a:lnTo>
                    <a:pt x="1720" y="96"/>
                  </a:lnTo>
                  <a:lnTo>
                    <a:pt x="1738" y="135"/>
                  </a:lnTo>
                  <a:lnTo>
                    <a:pt x="1749" y="181"/>
                  </a:lnTo>
                  <a:lnTo>
                    <a:pt x="1757" y="235"/>
                  </a:lnTo>
                  <a:lnTo>
                    <a:pt x="1760" y="296"/>
                  </a:lnTo>
                  <a:lnTo>
                    <a:pt x="1760" y="506"/>
                  </a:lnTo>
                  <a:lnTo>
                    <a:pt x="1758" y="549"/>
                  </a:lnTo>
                  <a:lnTo>
                    <a:pt x="1757" y="600"/>
                  </a:lnTo>
                  <a:lnTo>
                    <a:pt x="1751" y="658"/>
                  </a:lnTo>
                  <a:lnTo>
                    <a:pt x="1745" y="719"/>
                  </a:lnTo>
                  <a:lnTo>
                    <a:pt x="1740" y="785"/>
                  </a:lnTo>
                  <a:lnTo>
                    <a:pt x="1731" y="854"/>
                  </a:lnTo>
                  <a:lnTo>
                    <a:pt x="1723" y="922"/>
                  </a:lnTo>
                  <a:lnTo>
                    <a:pt x="1712" y="992"/>
                  </a:lnTo>
                  <a:lnTo>
                    <a:pt x="1703" y="1059"/>
                  </a:lnTo>
                  <a:lnTo>
                    <a:pt x="1694" y="1123"/>
                  </a:lnTo>
                  <a:lnTo>
                    <a:pt x="1683" y="1182"/>
                  </a:lnTo>
                  <a:lnTo>
                    <a:pt x="1673" y="1236"/>
                  </a:lnTo>
                  <a:lnTo>
                    <a:pt x="1662" y="1284"/>
                  </a:lnTo>
                  <a:lnTo>
                    <a:pt x="1653" y="1323"/>
                  </a:lnTo>
                  <a:lnTo>
                    <a:pt x="1644" y="1352"/>
                  </a:lnTo>
                  <a:lnTo>
                    <a:pt x="1636" y="1371"/>
                  </a:lnTo>
                  <a:lnTo>
                    <a:pt x="1629" y="1378"/>
                  </a:lnTo>
                  <a:lnTo>
                    <a:pt x="180" y="1378"/>
                  </a:lnTo>
                  <a:lnTo>
                    <a:pt x="163" y="1371"/>
                  </a:lnTo>
                  <a:lnTo>
                    <a:pt x="146" y="1352"/>
                  </a:lnTo>
                  <a:lnTo>
                    <a:pt x="130" y="1323"/>
                  </a:lnTo>
                  <a:lnTo>
                    <a:pt x="113" y="1284"/>
                  </a:lnTo>
                  <a:lnTo>
                    <a:pt x="96" y="1240"/>
                  </a:lnTo>
                  <a:lnTo>
                    <a:pt x="80" y="1192"/>
                  </a:lnTo>
                  <a:lnTo>
                    <a:pt x="65" y="1142"/>
                  </a:lnTo>
                  <a:lnTo>
                    <a:pt x="50" y="1090"/>
                  </a:lnTo>
                  <a:lnTo>
                    <a:pt x="35" y="1042"/>
                  </a:lnTo>
                  <a:lnTo>
                    <a:pt x="22" y="996"/>
                  </a:lnTo>
                  <a:lnTo>
                    <a:pt x="11" y="957"/>
                  </a:lnTo>
                  <a:lnTo>
                    <a:pt x="0" y="927"/>
                  </a:lnTo>
                  <a:lnTo>
                    <a:pt x="0" y="517"/>
                  </a:lnTo>
                  <a:lnTo>
                    <a:pt x="2" y="467"/>
                  </a:lnTo>
                  <a:lnTo>
                    <a:pt x="6" y="418"/>
                  </a:lnTo>
                  <a:lnTo>
                    <a:pt x="11" y="368"/>
                  </a:lnTo>
                  <a:lnTo>
                    <a:pt x="21" y="318"/>
                  </a:lnTo>
                  <a:lnTo>
                    <a:pt x="32" y="268"/>
                  </a:lnTo>
                  <a:lnTo>
                    <a:pt x="48" y="220"/>
                  </a:lnTo>
                  <a:lnTo>
                    <a:pt x="65" y="176"/>
                  </a:lnTo>
                  <a:lnTo>
                    <a:pt x="87" y="133"/>
                  </a:lnTo>
                  <a:lnTo>
                    <a:pt x="113" y="96"/>
                  </a:lnTo>
                  <a:lnTo>
                    <a:pt x="143" y="63"/>
                  </a:lnTo>
                  <a:lnTo>
                    <a:pt x="174" y="37"/>
                  </a:lnTo>
                  <a:lnTo>
                    <a:pt x="211" y="17"/>
                  </a:lnTo>
                  <a:lnTo>
                    <a:pt x="254" y="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27" name="Freeform 8"/>
            <p:cNvSpPr/>
            <p:nvPr/>
          </p:nvSpPr>
          <p:spPr>
            <a:xfrm>
              <a:off x="3187" y="1802"/>
              <a:ext cx="428" cy="932"/>
            </a:xfrm>
            <a:custGeom>
              <a:avLst/>
              <a:gdLst>
                <a:gd name="T0" fmla="*/ 161 w 856"/>
                <a:gd name="T1" fmla="*/ 8 h 1864"/>
                <a:gd name="T2" fmla="*/ 229 w 856"/>
                <a:gd name="T3" fmla="*/ 39 h 1864"/>
                <a:gd name="T4" fmla="*/ 290 w 856"/>
                <a:gd name="T5" fmla="*/ 87 h 1864"/>
                <a:gd name="T6" fmla="*/ 340 w 856"/>
                <a:gd name="T7" fmla="*/ 141 h 1864"/>
                <a:gd name="T8" fmla="*/ 375 w 856"/>
                <a:gd name="T9" fmla="*/ 189 h 1864"/>
                <a:gd name="T10" fmla="*/ 394 w 856"/>
                <a:gd name="T11" fmla="*/ 216 h 1864"/>
                <a:gd name="T12" fmla="*/ 451 w 856"/>
                <a:gd name="T13" fmla="*/ 349 h 1864"/>
                <a:gd name="T14" fmla="*/ 494 w 856"/>
                <a:gd name="T15" fmla="*/ 490 h 1864"/>
                <a:gd name="T16" fmla="*/ 527 w 856"/>
                <a:gd name="T17" fmla="*/ 626 h 1864"/>
                <a:gd name="T18" fmla="*/ 549 w 856"/>
                <a:gd name="T19" fmla="*/ 752 h 1864"/>
                <a:gd name="T20" fmla="*/ 564 w 856"/>
                <a:gd name="T21" fmla="*/ 854 h 1864"/>
                <a:gd name="T22" fmla="*/ 569 w 856"/>
                <a:gd name="T23" fmla="*/ 922 h 1864"/>
                <a:gd name="T24" fmla="*/ 573 w 856"/>
                <a:gd name="T25" fmla="*/ 948 h 1864"/>
                <a:gd name="T26" fmla="*/ 567 w 856"/>
                <a:gd name="T27" fmla="*/ 1864 h 1864"/>
                <a:gd name="T28" fmla="*/ 556 w 856"/>
                <a:gd name="T29" fmla="*/ 1849 h 1864"/>
                <a:gd name="T30" fmla="*/ 525 w 856"/>
                <a:gd name="T31" fmla="*/ 1805 h 1864"/>
                <a:gd name="T32" fmla="*/ 479 w 856"/>
                <a:gd name="T33" fmla="*/ 1740 h 1864"/>
                <a:gd name="T34" fmla="*/ 423 w 856"/>
                <a:gd name="T35" fmla="*/ 1659 h 1864"/>
                <a:gd name="T36" fmla="*/ 359 w 856"/>
                <a:gd name="T37" fmla="*/ 1567 h 1864"/>
                <a:gd name="T38" fmla="*/ 294 w 856"/>
                <a:gd name="T39" fmla="*/ 1469 h 1864"/>
                <a:gd name="T40" fmla="*/ 229 w 856"/>
                <a:gd name="T41" fmla="*/ 1371 h 1864"/>
                <a:gd name="T42" fmla="*/ 172 w 856"/>
                <a:gd name="T43" fmla="*/ 1279 h 1864"/>
                <a:gd name="T44" fmla="*/ 126 w 856"/>
                <a:gd name="T45" fmla="*/ 1197 h 1864"/>
                <a:gd name="T46" fmla="*/ 94 w 856"/>
                <a:gd name="T47" fmla="*/ 1127 h 1864"/>
                <a:gd name="T48" fmla="*/ 78 w 856"/>
                <a:gd name="T49" fmla="*/ 1033 h 1864"/>
                <a:gd name="T50" fmla="*/ 70 w 856"/>
                <a:gd name="T51" fmla="*/ 913 h 1864"/>
                <a:gd name="T52" fmla="*/ 66 w 856"/>
                <a:gd name="T53" fmla="*/ 774 h 1864"/>
                <a:gd name="T54" fmla="*/ 63 w 856"/>
                <a:gd name="T55" fmla="*/ 626 h 1864"/>
                <a:gd name="T56" fmla="*/ 52 w 856"/>
                <a:gd name="T57" fmla="*/ 492 h 1864"/>
                <a:gd name="T58" fmla="*/ 37 w 856"/>
                <a:gd name="T59" fmla="*/ 377 h 1864"/>
                <a:gd name="T60" fmla="*/ 18 w 856"/>
                <a:gd name="T61" fmla="*/ 274 h 1864"/>
                <a:gd name="T62" fmla="*/ 4 w 856"/>
                <a:gd name="T63" fmla="*/ 183 h 1864"/>
                <a:gd name="T64" fmla="*/ 0 w 856"/>
                <a:gd name="T65" fmla="*/ 109 h 1864"/>
                <a:gd name="T66" fmla="*/ 9 w 856"/>
                <a:gd name="T67" fmla="*/ 58 h 1864"/>
                <a:gd name="T68" fmla="*/ 55 w 856"/>
                <a:gd name="T69" fmla="*/ 17 h 1864"/>
                <a:gd name="T70" fmla="*/ 126 w 856"/>
                <a:gd name="T71" fmla="*/ 0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" h="1864">
                  <a:moveTo>
                    <a:pt x="126" y="0"/>
                  </a:moveTo>
                  <a:lnTo>
                    <a:pt x="161" y="8"/>
                  </a:lnTo>
                  <a:lnTo>
                    <a:pt x="196" y="21"/>
                  </a:lnTo>
                  <a:lnTo>
                    <a:pt x="229" y="39"/>
                  </a:lnTo>
                  <a:lnTo>
                    <a:pt x="261" y="61"/>
                  </a:lnTo>
                  <a:lnTo>
                    <a:pt x="290" y="87"/>
                  </a:lnTo>
                  <a:lnTo>
                    <a:pt x="316" y="115"/>
                  </a:lnTo>
                  <a:lnTo>
                    <a:pt x="340" y="141"/>
                  </a:lnTo>
                  <a:lnTo>
                    <a:pt x="359" y="167"/>
                  </a:lnTo>
                  <a:lnTo>
                    <a:pt x="375" y="189"/>
                  </a:lnTo>
                  <a:lnTo>
                    <a:pt x="386" y="205"/>
                  </a:lnTo>
                  <a:lnTo>
                    <a:pt x="394" y="216"/>
                  </a:lnTo>
                  <a:lnTo>
                    <a:pt x="423" y="281"/>
                  </a:lnTo>
                  <a:lnTo>
                    <a:pt x="451" y="349"/>
                  </a:lnTo>
                  <a:lnTo>
                    <a:pt x="473" y="420"/>
                  </a:lnTo>
                  <a:lnTo>
                    <a:pt x="494" y="490"/>
                  </a:lnTo>
                  <a:lnTo>
                    <a:pt x="512" y="560"/>
                  </a:lnTo>
                  <a:lnTo>
                    <a:pt x="527" y="626"/>
                  </a:lnTo>
                  <a:lnTo>
                    <a:pt x="538" y="691"/>
                  </a:lnTo>
                  <a:lnTo>
                    <a:pt x="549" y="752"/>
                  </a:lnTo>
                  <a:lnTo>
                    <a:pt x="556" y="808"/>
                  </a:lnTo>
                  <a:lnTo>
                    <a:pt x="564" y="854"/>
                  </a:lnTo>
                  <a:lnTo>
                    <a:pt x="567" y="894"/>
                  </a:lnTo>
                  <a:lnTo>
                    <a:pt x="569" y="922"/>
                  </a:lnTo>
                  <a:lnTo>
                    <a:pt x="571" y="942"/>
                  </a:lnTo>
                  <a:lnTo>
                    <a:pt x="573" y="948"/>
                  </a:lnTo>
                  <a:lnTo>
                    <a:pt x="856" y="1303"/>
                  </a:lnTo>
                  <a:lnTo>
                    <a:pt x="567" y="1864"/>
                  </a:lnTo>
                  <a:lnTo>
                    <a:pt x="566" y="1860"/>
                  </a:lnTo>
                  <a:lnTo>
                    <a:pt x="556" y="1849"/>
                  </a:lnTo>
                  <a:lnTo>
                    <a:pt x="543" y="1831"/>
                  </a:lnTo>
                  <a:lnTo>
                    <a:pt x="525" y="1805"/>
                  </a:lnTo>
                  <a:lnTo>
                    <a:pt x="505" y="1775"/>
                  </a:lnTo>
                  <a:lnTo>
                    <a:pt x="479" y="1740"/>
                  </a:lnTo>
                  <a:lnTo>
                    <a:pt x="453" y="1702"/>
                  </a:lnTo>
                  <a:lnTo>
                    <a:pt x="423" y="1659"/>
                  </a:lnTo>
                  <a:lnTo>
                    <a:pt x="392" y="1613"/>
                  </a:lnTo>
                  <a:lnTo>
                    <a:pt x="359" y="1567"/>
                  </a:lnTo>
                  <a:lnTo>
                    <a:pt x="325" y="1519"/>
                  </a:lnTo>
                  <a:lnTo>
                    <a:pt x="294" y="1469"/>
                  </a:lnTo>
                  <a:lnTo>
                    <a:pt x="261" y="1419"/>
                  </a:lnTo>
                  <a:lnTo>
                    <a:pt x="229" y="1371"/>
                  </a:lnTo>
                  <a:lnTo>
                    <a:pt x="200" y="1323"/>
                  </a:lnTo>
                  <a:lnTo>
                    <a:pt x="172" y="1279"/>
                  </a:lnTo>
                  <a:lnTo>
                    <a:pt x="146" y="1236"/>
                  </a:lnTo>
                  <a:lnTo>
                    <a:pt x="126" y="1197"/>
                  </a:lnTo>
                  <a:lnTo>
                    <a:pt x="107" y="1164"/>
                  </a:lnTo>
                  <a:lnTo>
                    <a:pt x="94" y="1127"/>
                  </a:lnTo>
                  <a:lnTo>
                    <a:pt x="85" y="1085"/>
                  </a:lnTo>
                  <a:lnTo>
                    <a:pt x="78" y="1033"/>
                  </a:lnTo>
                  <a:lnTo>
                    <a:pt x="72" y="976"/>
                  </a:lnTo>
                  <a:lnTo>
                    <a:pt x="70" y="913"/>
                  </a:lnTo>
                  <a:lnTo>
                    <a:pt x="68" y="846"/>
                  </a:lnTo>
                  <a:lnTo>
                    <a:pt x="66" y="774"/>
                  </a:lnTo>
                  <a:lnTo>
                    <a:pt x="65" y="702"/>
                  </a:lnTo>
                  <a:lnTo>
                    <a:pt x="63" y="626"/>
                  </a:lnTo>
                  <a:lnTo>
                    <a:pt x="57" y="553"/>
                  </a:lnTo>
                  <a:lnTo>
                    <a:pt x="52" y="492"/>
                  </a:lnTo>
                  <a:lnTo>
                    <a:pt x="44" y="434"/>
                  </a:lnTo>
                  <a:lnTo>
                    <a:pt x="37" y="377"/>
                  </a:lnTo>
                  <a:lnTo>
                    <a:pt x="28" y="324"/>
                  </a:lnTo>
                  <a:lnTo>
                    <a:pt x="18" y="274"/>
                  </a:lnTo>
                  <a:lnTo>
                    <a:pt x="11" y="226"/>
                  </a:lnTo>
                  <a:lnTo>
                    <a:pt x="4" y="183"/>
                  </a:lnTo>
                  <a:lnTo>
                    <a:pt x="0" y="144"/>
                  </a:lnTo>
                  <a:lnTo>
                    <a:pt x="0" y="109"/>
                  </a:lnTo>
                  <a:lnTo>
                    <a:pt x="2" y="82"/>
                  </a:lnTo>
                  <a:lnTo>
                    <a:pt x="9" y="58"/>
                  </a:lnTo>
                  <a:lnTo>
                    <a:pt x="20" y="41"/>
                  </a:lnTo>
                  <a:lnTo>
                    <a:pt x="55" y="17"/>
                  </a:lnTo>
                  <a:lnTo>
                    <a:pt x="90" y="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400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28" name="Freeform 9"/>
            <p:cNvSpPr/>
            <p:nvPr/>
          </p:nvSpPr>
          <p:spPr>
            <a:xfrm>
              <a:off x="3453" y="1887"/>
              <a:ext cx="899" cy="793"/>
            </a:xfrm>
            <a:custGeom>
              <a:avLst/>
              <a:gdLst>
                <a:gd name="T0" fmla="*/ 0 w 1797"/>
                <a:gd name="T1" fmla="*/ 0 h 1587"/>
                <a:gd name="T2" fmla="*/ 1797 w 1797"/>
                <a:gd name="T3" fmla="*/ 207 h 1587"/>
                <a:gd name="T4" fmla="*/ 1797 w 1797"/>
                <a:gd name="T5" fmla="*/ 1273 h 1587"/>
                <a:gd name="T6" fmla="*/ 0 w 1797"/>
                <a:gd name="T7" fmla="*/ 1587 h 1587"/>
                <a:gd name="T8" fmla="*/ 0 w 1797"/>
                <a:gd name="T9" fmla="*/ 0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7" h="1587">
                  <a:moveTo>
                    <a:pt x="0" y="0"/>
                  </a:moveTo>
                  <a:lnTo>
                    <a:pt x="1797" y="207"/>
                  </a:lnTo>
                  <a:lnTo>
                    <a:pt x="1797" y="1273"/>
                  </a:lnTo>
                  <a:lnTo>
                    <a:pt x="0" y="15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325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29" name="Freeform 10"/>
            <p:cNvSpPr/>
            <p:nvPr/>
          </p:nvSpPr>
          <p:spPr>
            <a:xfrm>
              <a:off x="3454" y="1130"/>
              <a:ext cx="222" cy="940"/>
            </a:xfrm>
            <a:custGeom>
              <a:avLst/>
              <a:gdLst>
                <a:gd name="T0" fmla="*/ 222 w 444"/>
                <a:gd name="T1" fmla="*/ 0 h 1881"/>
                <a:gd name="T2" fmla="*/ 266 w 444"/>
                <a:gd name="T3" fmla="*/ 4 h 1881"/>
                <a:gd name="T4" fmla="*/ 307 w 444"/>
                <a:gd name="T5" fmla="*/ 17 h 1881"/>
                <a:gd name="T6" fmla="*/ 346 w 444"/>
                <a:gd name="T7" fmla="*/ 37 h 1881"/>
                <a:gd name="T8" fmla="*/ 379 w 444"/>
                <a:gd name="T9" fmla="*/ 65 h 1881"/>
                <a:gd name="T10" fmla="*/ 405 w 444"/>
                <a:gd name="T11" fmla="*/ 98 h 1881"/>
                <a:gd name="T12" fmla="*/ 425 w 444"/>
                <a:gd name="T13" fmla="*/ 135 h 1881"/>
                <a:gd name="T14" fmla="*/ 438 w 444"/>
                <a:gd name="T15" fmla="*/ 176 h 1881"/>
                <a:gd name="T16" fmla="*/ 444 w 444"/>
                <a:gd name="T17" fmla="*/ 222 h 1881"/>
                <a:gd name="T18" fmla="*/ 444 w 444"/>
                <a:gd name="T19" fmla="*/ 1659 h 1881"/>
                <a:gd name="T20" fmla="*/ 438 w 444"/>
                <a:gd name="T21" fmla="*/ 1703 h 1881"/>
                <a:gd name="T22" fmla="*/ 425 w 444"/>
                <a:gd name="T23" fmla="*/ 1746 h 1881"/>
                <a:gd name="T24" fmla="*/ 405 w 444"/>
                <a:gd name="T25" fmla="*/ 1783 h 1881"/>
                <a:gd name="T26" fmla="*/ 379 w 444"/>
                <a:gd name="T27" fmla="*/ 1816 h 1881"/>
                <a:gd name="T28" fmla="*/ 346 w 444"/>
                <a:gd name="T29" fmla="*/ 1842 h 1881"/>
                <a:gd name="T30" fmla="*/ 307 w 444"/>
                <a:gd name="T31" fmla="*/ 1862 h 1881"/>
                <a:gd name="T32" fmla="*/ 266 w 444"/>
                <a:gd name="T33" fmla="*/ 1875 h 1881"/>
                <a:gd name="T34" fmla="*/ 222 w 444"/>
                <a:gd name="T35" fmla="*/ 1881 h 1881"/>
                <a:gd name="T36" fmla="*/ 178 w 444"/>
                <a:gd name="T37" fmla="*/ 1875 h 1881"/>
                <a:gd name="T38" fmla="*/ 135 w 444"/>
                <a:gd name="T39" fmla="*/ 1862 h 1881"/>
                <a:gd name="T40" fmla="*/ 98 w 444"/>
                <a:gd name="T41" fmla="*/ 1842 h 1881"/>
                <a:gd name="T42" fmla="*/ 65 w 444"/>
                <a:gd name="T43" fmla="*/ 1816 h 1881"/>
                <a:gd name="T44" fmla="*/ 37 w 444"/>
                <a:gd name="T45" fmla="*/ 1783 h 1881"/>
                <a:gd name="T46" fmla="*/ 17 w 444"/>
                <a:gd name="T47" fmla="*/ 1746 h 1881"/>
                <a:gd name="T48" fmla="*/ 4 w 444"/>
                <a:gd name="T49" fmla="*/ 1703 h 1881"/>
                <a:gd name="T50" fmla="*/ 0 w 444"/>
                <a:gd name="T51" fmla="*/ 1659 h 1881"/>
                <a:gd name="T52" fmla="*/ 0 w 444"/>
                <a:gd name="T53" fmla="*/ 222 h 1881"/>
                <a:gd name="T54" fmla="*/ 4 w 444"/>
                <a:gd name="T55" fmla="*/ 176 h 1881"/>
                <a:gd name="T56" fmla="*/ 17 w 444"/>
                <a:gd name="T57" fmla="*/ 135 h 1881"/>
                <a:gd name="T58" fmla="*/ 37 w 444"/>
                <a:gd name="T59" fmla="*/ 98 h 1881"/>
                <a:gd name="T60" fmla="*/ 65 w 444"/>
                <a:gd name="T61" fmla="*/ 65 h 1881"/>
                <a:gd name="T62" fmla="*/ 98 w 444"/>
                <a:gd name="T63" fmla="*/ 37 h 1881"/>
                <a:gd name="T64" fmla="*/ 135 w 444"/>
                <a:gd name="T65" fmla="*/ 17 h 1881"/>
                <a:gd name="T66" fmla="*/ 178 w 444"/>
                <a:gd name="T67" fmla="*/ 4 h 1881"/>
                <a:gd name="T68" fmla="*/ 222 w 444"/>
                <a:gd name="T69" fmla="*/ 0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1881">
                  <a:moveTo>
                    <a:pt x="222" y="0"/>
                  </a:moveTo>
                  <a:lnTo>
                    <a:pt x="266" y="4"/>
                  </a:lnTo>
                  <a:lnTo>
                    <a:pt x="307" y="17"/>
                  </a:lnTo>
                  <a:lnTo>
                    <a:pt x="346" y="37"/>
                  </a:lnTo>
                  <a:lnTo>
                    <a:pt x="379" y="65"/>
                  </a:lnTo>
                  <a:lnTo>
                    <a:pt x="405" y="98"/>
                  </a:lnTo>
                  <a:lnTo>
                    <a:pt x="425" y="135"/>
                  </a:lnTo>
                  <a:lnTo>
                    <a:pt x="438" y="176"/>
                  </a:lnTo>
                  <a:lnTo>
                    <a:pt x="444" y="222"/>
                  </a:lnTo>
                  <a:lnTo>
                    <a:pt x="444" y="1659"/>
                  </a:lnTo>
                  <a:lnTo>
                    <a:pt x="438" y="1703"/>
                  </a:lnTo>
                  <a:lnTo>
                    <a:pt x="425" y="1746"/>
                  </a:lnTo>
                  <a:lnTo>
                    <a:pt x="405" y="1783"/>
                  </a:lnTo>
                  <a:lnTo>
                    <a:pt x="379" y="1816"/>
                  </a:lnTo>
                  <a:lnTo>
                    <a:pt x="346" y="1842"/>
                  </a:lnTo>
                  <a:lnTo>
                    <a:pt x="307" y="1862"/>
                  </a:lnTo>
                  <a:lnTo>
                    <a:pt x="266" y="1875"/>
                  </a:lnTo>
                  <a:lnTo>
                    <a:pt x="222" y="1881"/>
                  </a:lnTo>
                  <a:lnTo>
                    <a:pt x="178" y="1875"/>
                  </a:lnTo>
                  <a:lnTo>
                    <a:pt x="135" y="1862"/>
                  </a:lnTo>
                  <a:lnTo>
                    <a:pt x="98" y="1842"/>
                  </a:lnTo>
                  <a:lnTo>
                    <a:pt x="65" y="1816"/>
                  </a:lnTo>
                  <a:lnTo>
                    <a:pt x="37" y="1783"/>
                  </a:lnTo>
                  <a:lnTo>
                    <a:pt x="17" y="1746"/>
                  </a:lnTo>
                  <a:lnTo>
                    <a:pt x="4" y="1703"/>
                  </a:lnTo>
                  <a:lnTo>
                    <a:pt x="0" y="1659"/>
                  </a:lnTo>
                  <a:lnTo>
                    <a:pt x="0" y="222"/>
                  </a:lnTo>
                  <a:lnTo>
                    <a:pt x="4" y="176"/>
                  </a:lnTo>
                  <a:lnTo>
                    <a:pt x="17" y="135"/>
                  </a:lnTo>
                  <a:lnTo>
                    <a:pt x="37" y="98"/>
                  </a:lnTo>
                  <a:lnTo>
                    <a:pt x="65" y="65"/>
                  </a:lnTo>
                  <a:lnTo>
                    <a:pt x="98" y="37"/>
                  </a:lnTo>
                  <a:lnTo>
                    <a:pt x="135" y="17"/>
                  </a:lnTo>
                  <a:lnTo>
                    <a:pt x="178" y="4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400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0" name="Freeform 11"/>
            <p:cNvSpPr/>
            <p:nvPr/>
          </p:nvSpPr>
          <p:spPr>
            <a:xfrm>
              <a:off x="3679" y="957"/>
              <a:ext cx="222" cy="1113"/>
            </a:xfrm>
            <a:custGeom>
              <a:avLst/>
              <a:gdLst>
                <a:gd name="T0" fmla="*/ 222 w 444"/>
                <a:gd name="T1" fmla="*/ 0 h 2228"/>
                <a:gd name="T2" fmla="*/ 268 w 444"/>
                <a:gd name="T3" fmla="*/ 6 h 2228"/>
                <a:gd name="T4" fmla="*/ 309 w 444"/>
                <a:gd name="T5" fmla="*/ 18 h 2228"/>
                <a:gd name="T6" fmla="*/ 348 w 444"/>
                <a:gd name="T7" fmla="*/ 39 h 2228"/>
                <a:gd name="T8" fmla="*/ 379 w 444"/>
                <a:gd name="T9" fmla="*/ 65 h 2228"/>
                <a:gd name="T10" fmla="*/ 407 w 444"/>
                <a:gd name="T11" fmla="*/ 98 h 2228"/>
                <a:gd name="T12" fmla="*/ 427 w 444"/>
                <a:gd name="T13" fmla="*/ 137 h 2228"/>
                <a:gd name="T14" fmla="*/ 440 w 444"/>
                <a:gd name="T15" fmla="*/ 177 h 2228"/>
                <a:gd name="T16" fmla="*/ 444 w 444"/>
                <a:gd name="T17" fmla="*/ 222 h 2228"/>
                <a:gd name="T18" fmla="*/ 444 w 444"/>
                <a:gd name="T19" fmla="*/ 2006 h 2228"/>
                <a:gd name="T20" fmla="*/ 440 w 444"/>
                <a:gd name="T21" fmla="*/ 2050 h 2228"/>
                <a:gd name="T22" fmla="*/ 427 w 444"/>
                <a:gd name="T23" fmla="*/ 2093 h 2228"/>
                <a:gd name="T24" fmla="*/ 407 w 444"/>
                <a:gd name="T25" fmla="*/ 2130 h 2228"/>
                <a:gd name="T26" fmla="*/ 379 w 444"/>
                <a:gd name="T27" fmla="*/ 2163 h 2228"/>
                <a:gd name="T28" fmla="*/ 348 w 444"/>
                <a:gd name="T29" fmla="*/ 2189 h 2228"/>
                <a:gd name="T30" fmla="*/ 309 w 444"/>
                <a:gd name="T31" fmla="*/ 2209 h 2228"/>
                <a:gd name="T32" fmla="*/ 268 w 444"/>
                <a:gd name="T33" fmla="*/ 2222 h 2228"/>
                <a:gd name="T34" fmla="*/ 222 w 444"/>
                <a:gd name="T35" fmla="*/ 2228 h 2228"/>
                <a:gd name="T36" fmla="*/ 178 w 444"/>
                <a:gd name="T37" fmla="*/ 2222 h 2228"/>
                <a:gd name="T38" fmla="*/ 137 w 444"/>
                <a:gd name="T39" fmla="*/ 2209 h 2228"/>
                <a:gd name="T40" fmla="*/ 98 w 444"/>
                <a:gd name="T41" fmla="*/ 2189 h 2228"/>
                <a:gd name="T42" fmla="*/ 67 w 444"/>
                <a:gd name="T43" fmla="*/ 2163 h 2228"/>
                <a:gd name="T44" fmla="*/ 39 w 444"/>
                <a:gd name="T45" fmla="*/ 2130 h 2228"/>
                <a:gd name="T46" fmla="*/ 19 w 444"/>
                <a:gd name="T47" fmla="*/ 2093 h 2228"/>
                <a:gd name="T48" fmla="*/ 6 w 444"/>
                <a:gd name="T49" fmla="*/ 2050 h 2228"/>
                <a:gd name="T50" fmla="*/ 0 w 444"/>
                <a:gd name="T51" fmla="*/ 2006 h 2228"/>
                <a:gd name="T52" fmla="*/ 0 w 444"/>
                <a:gd name="T53" fmla="*/ 222 h 2228"/>
                <a:gd name="T54" fmla="*/ 6 w 444"/>
                <a:gd name="T55" fmla="*/ 177 h 2228"/>
                <a:gd name="T56" fmla="*/ 19 w 444"/>
                <a:gd name="T57" fmla="*/ 137 h 2228"/>
                <a:gd name="T58" fmla="*/ 39 w 444"/>
                <a:gd name="T59" fmla="*/ 98 h 2228"/>
                <a:gd name="T60" fmla="*/ 67 w 444"/>
                <a:gd name="T61" fmla="*/ 65 h 2228"/>
                <a:gd name="T62" fmla="*/ 98 w 444"/>
                <a:gd name="T63" fmla="*/ 39 h 2228"/>
                <a:gd name="T64" fmla="*/ 137 w 444"/>
                <a:gd name="T65" fmla="*/ 18 h 2228"/>
                <a:gd name="T66" fmla="*/ 178 w 444"/>
                <a:gd name="T67" fmla="*/ 6 h 2228"/>
                <a:gd name="T68" fmla="*/ 222 w 444"/>
                <a:gd name="T69" fmla="*/ 0 h 2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2228">
                  <a:moveTo>
                    <a:pt x="222" y="0"/>
                  </a:moveTo>
                  <a:lnTo>
                    <a:pt x="268" y="6"/>
                  </a:lnTo>
                  <a:lnTo>
                    <a:pt x="309" y="18"/>
                  </a:lnTo>
                  <a:lnTo>
                    <a:pt x="348" y="39"/>
                  </a:lnTo>
                  <a:lnTo>
                    <a:pt x="379" y="65"/>
                  </a:lnTo>
                  <a:lnTo>
                    <a:pt x="407" y="98"/>
                  </a:lnTo>
                  <a:lnTo>
                    <a:pt x="427" y="137"/>
                  </a:lnTo>
                  <a:lnTo>
                    <a:pt x="440" y="177"/>
                  </a:lnTo>
                  <a:lnTo>
                    <a:pt x="444" y="222"/>
                  </a:lnTo>
                  <a:lnTo>
                    <a:pt x="444" y="2006"/>
                  </a:lnTo>
                  <a:lnTo>
                    <a:pt x="440" y="2050"/>
                  </a:lnTo>
                  <a:lnTo>
                    <a:pt x="427" y="2093"/>
                  </a:lnTo>
                  <a:lnTo>
                    <a:pt x="407" y="2130"/>
                  </a:lnTo>
                  <a:lnTo>
                    <a:pt x="379" y="2163"/>
                  </a:lnTo>
                  <a:lnTo>
                    <a:pt x="348" y="2189"/>
                  </a:lnTo>
                  <a:lnTo>
                    <a:pt x="309" y="2209"/>
                  </a:lnTo>
                  <a:lnTo>
                    <a:pt x="268" y="2222"/>
                  </a:lnTo>
                  <a:lnTo>
                    <a:pt x="222" y="2228"/>
                  </a:lnTo>
                  <a:lnTo>
                    <a:pt x="178" y="2222"/>
                  </a:lnTo>
                  <a:lnTo>
                    <a:pt x="137" y="2209"/>
                  </a:lnTo>
                  <a:lnTo>
                    <a:pt x="98" y="2189"/>
                  </a:lnTo>
                  <a:lnTo>
                    <a:pt x="67" y="2163"/>
                  </a:lnTo>
                  <a:lnTo>
                    <a:pt x="39" y="2130"/>
                  </a:lnTo>
                  <a:lnTo>
                    <a:pt x="19" y="2093"/>
                  </a:lnTo>
                  <a:lnTo>
                    <a:pt x="6" y="2050"/>
                  </a:lnTo>
                  <a:lnTo>
                    <a:pt x="0" y="2006"/>
                  </a:lnTo>
                  <a:lnTo>
                    <a:pt x="0" y="222"/>
                  </a:lnTo>
                  <a:lnTo>
                    <a:pt x="6" y="177"/>
                  </a:lnTo>
                  <a:lnTo>
                    <a:pt x="19" y="137"/>
                  </a:lnTo>
                  <a:lnTo>
                    <a:pt x="39" y="98"/>
                  </a:lnTo>
                  <a:lnTo>
                    <a:pt x="67" y="65"/>
                  </a:lnTo>
                  <a:lnTo>
                    <a:pt x="98" y="39"/>
                  </a:lnTo>
                  <a:lnTo>
                    <a:pt x="137" y="18"/>
                  </a:lnTo>
                  <a:lnTo>
                    <a:pt x="178" y="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625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1" name="Freeform 12"/>
            <p:cNvSpPr/>
            <p:nvPr/>
          </p:nvSpPr>
          <p:spPr>
            <a:xfrm>
              <a:off x="3904" y="1095"/>
              <a:ext cx="222" cy="975"/>
            </a:xfrm>
            <a:custGeom>
              <a:avLst/>
              <a:gdLst>
                <a:gd name="T0" fmla="*/ 222 w 444"/>
                <a:gd name="T1" fmla="*/ 0 h 1951"/>
                <a:gd name="T2" fmla="*/ 267 w 444"/>
                <a:gd name="T3" fmla="*/ 6 h 1951"/>
                <a:gd name="T4" fmla="*/ 309 w 444"/>
                <a:gd name="T5" fmla="*/ 19 h 1951"/>
                <a:gd name="T6" fmla="*/ 346 w 444"/>
                <a:gd name="T7" fmla="*/ 39 h 1951"/>
                <a:gd name="T8" fmla="*/ 379 w 444"/>
                <a:gd name="T9" fmla="*/ 65 h 1951"/>
                <a:gd name="T10" fmla="*/ 407 w 444"/>
                <a:gd name="T11" fmla="*/ 98 h 1951"/>
                <a:gd name="T12" fmla="*/ 428 w 444"/>
                <a:gd name="T13" fmla="*/ 135 h 1951"/>
                <a:gd name="T14" fmla="*/ 440 w 444"/>
                <a:gd name="T15" fmla="*/ 177 h 1951"/>
                <a:gd name="T16" fmla="*/ 444 w 444"/>
                <a:gd name="T17" fmla="*/ 222 h 1951"/>
                <a:gd name="T18" fmla="*/ 444 w 444"/>
                <a:gd name="T19" fmla="*/ 1729 h 1951"/>
                <a:gd name="T20" fmla="*/ 440 w 444"/>
                <a:gd name="T21" fmla="*/ 1773 h 1951"/>
                <a:gd name="T22" fmla="*/ 428 w 444"/>
                <a:gd name="T23" fmla="*/ 1816 h 1951"/>
                <a:gd name="T24" fmla="*/ 407 w 444"/>
                <a:gd name="T25" fmla="*/ 1853 h 1951"/>
                <a:gd name="T26" fmla="*/ 379 w 444"/>
                <a:gd name="T27" fmla="*/ 1886 h 1951"/>
                <a:gd name="T28" fmla="*/ 346 w 444"/>
                <a:gd name="T29" fmla="*/ 1912 h 1951"/>
                <a:gd name="T30" fmla="*/ 309 w 444"/>
                <a:gd name="T31" fmla="*/ 1932 h 1951"/>
                <a:gd name="T32" fmla="*/ 267 w 444"/>
                <a:gd name="T33" fmla="*/ 1945 h 1951"/>
                <a:gd name="T34" fmla="*/ 222 w 444"/>
                <a:gd name="T35" fmla="*/ 1951 h 1951"/>
                <a:gd name="T36" fmla="*/ 178 w 444"/>
                <a:gd name="T37" fmla="*/ 1945 h 1951"/>
                <a:gd name="T38" fmla="*/ 135 w 444"/>
                <a:gd name="T39" fmla="*/ 1932 h 1951"/>
                <a:gd name="T40" fmla="*/ 98 w 444"/>
                <a:gd name="T41" fmla="*/ 1912 h 1951"/>
                <a:gd name="T42" fmla="*/ 65 w 444"/>
                <a:gd name="T43" fmla="*/ 1886 h 1951"/>
                <a:gd name="T44" fmla="*/ 39 w 444"/>
                <a:gd name="T45" fmla="*/ 1853 h 1951"/>
                <a:gd name="T46" fmla="*/ 17 w 444"/>
                <a:gd name="T47" fmla="*/ 1816 h 1951"/>
                <a:gd name="T48" fmla="*/ 4 w 444"/>
                <a:gd name="T49" fmla="*/ 1773 h 1951"/>
                <a:gd name="T50" fmla="*/ 0 w 444"/>
                <a:gd name="T51" fmla="*/ 1729 h 1951"/>
                <a:gd name="T52" fmla="*/ 0 w 444"/>
                <a:gd name="T53" fmla="*/ 222 h 1951"/>
                <a:gd name="T54" fmla="*/ 4 w 444"/>
                <a:gd name="T55" fmla="*/ 177 h 1951"/>
                <a:gd name="T56" fmla="*/ 17 w 444"/>
                <a:gd name="T57" fmla="*/ 135 h 1951"/>
                <a:gd name="T58" fmla="*/ 39 w 444"/>
                <a:gd name="T59" fmla="*/ 98 h 1951"/>
                <a:gd name="T60" fmla="*/ 65 w 444"/>
                <a:gd name="T61" fmla="*/ 65 h 1951"/>
                <a:gd name="T62" fmla="*/ 98 w 444"/>
                <a:gd name="T63" fmla="*/ 39 h 1951"/>
                <a:gd name="T64" fmla="*/ 135 w 444"/>
                <a:gd name="T65" fmla="*/ 19 h 1951"/>
                <a:gd name="T66" fmla="*/ 178 w 444"/>
                <a:gd name="T67" fmla="*/ 6 h 1951"/>
                <a:gd name="T68" fmla="*/ 222 w 444"/>
                <a:gd name="T69" fmla="*/ 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4" h="1951">
                  <a:moveTo>
                    <a:pt x="222" y="0"/>
                  </a:moveTo>
                  <a:lnTo>
                    <a:pt x="267" y="6"/>
                  </a:lnTo>
                  <a:lnTo>
                    <a:pt x="309" y="19"/>
                  </a:lnTo>
                  <a:lnTo>
                    <a:pt x="346" y="39"/>
                  </a:lnTo>
                  <a:lnTo>
                    <a:pt x="379" y="65"/>
                  </a:lnTo>
                  <a:lnTo>
                    <a:pt x="407" y="98"/>
                  </a:lnTo>
                  <a:lnTo>
                    <a:pt x="428" y="135"/>
                  </a:lnTo>
                  <a:lnTo>
                    <a:pt x="440" y="177"/>
                  </a:lnTo>
                  <a:lnTo>
                    <a:pt x="444" y="222"/>
                  </a:lnTo>
                  <a:lnTo>
                    <a:pt x="444" y="1729"/>
                  </a:lnTo>
                  <a:lnTo>
                    <a:pt x="440" y="1773"/>
                  </a:lnTo>
                  <a:lnTo>
                    <a:pt x="428" y="1816"/>
                  </a:lnTo>
                  <a:lnTo>
                    <a:pt x="407" y="1853"/>
                  </a:lnTo>
                  <a:lnTo>
                    <a:pt x="379" y="1886"/>
                  </a:lnTo>
                  <a:lnTo>
                    <a:pt x="346" y="1912"/>
                  </a:lnTo>
                  <a:lnTo>
                    <a:pt x="309" y="1932"/>
                  </a:lnTo>
                  <a:lnTo>
                    <a:pt x="267" y="1945"/>
                  </a:lnTo>
                  <a:lnTo>
                    <a:pt x="222" y="1951"/>
                  </a:lnTo>
                  <a:lnTo>
                    <a:pt x="178" y="1945"/>
                  </a:lnTo>
                  <a:lnTo>
                    <a:pt x="135" y="1932"/>
                  </a:lnTo>
                  <a:lnTo>
                    <a:pt x="98" y="1912"/>
                  </a:lnTo>
                  <a:lnTo>
                    <a:pt x="65" y="1886"/>
                  </a:lnTo>
                  <a:lnTo>
                    <a:pt x="39" y="1853"/>
                  </a:lnTo>
                  <a:lnTo>
                    <a:pt x="17" y="1816"/>
                  </a:lnTo>
                  <a:lnTo>
                    <a:pt x="4" y="1773"/>
                  </a:lnTo>
                  <a:lnTo>
                    <a:pt x="0" y="1729"/>
                  </a:lnTo>
                  <a:lnTo>
                    <a:pt x="0" y="222"/>
                  </a:lnTo>
                  <a:lnTo>
                    <a:pt x="4" y="177"/>
                  </a:lnTo>
                  <a:lnTo>
                    <a:pt x="17" y="135"/>
                  </a:lnTo>
                  <a:lnTo>
                    <a:pt x="39" y="98"/>
                  </a:lnTo>
                  <a:lnTo>
                    <a:pt x="65" y="65"/>
                  </a:lnTo>
                  <a:lnTo>
                    <a:pt x="98" y="39"/>
                  </a:lnTo>
                  <a:lnTo>
                    <a:pt x="135" y="19"/>
                  </a:lnTo>
                  <a:lnTo>
                    <a:pt x="178" y="6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475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2" name="Freeform 13"/>
            <p:cNvSpPr/>
            <p:nvPr/>
          </p:nvSpPr>
          <p:spPr>
            <a:xfrm>
              <a:off x="4130" y="1476"/>
              <a:ext cx="222" cy="612"/>
            </a:xfrm>
            <a:custGeom>
              <a:avLst/>
              <a:gdLst>
                <a:gd name="T0" fmla="*/ 221 w 443"/>
                <a:gd name="T1" fmla="*/ 0 h 1225"/>
                <a:gd name="T2" fmla="*/ 266 w 443"/>
                <a:gd name="T3" fmla="*/ 6 h 1225"/>
                <a:gd name="T4" fmla="*/ 306 w 443"/>
                <a:gd name="T5" fmla="*/ 19 h 1225"/>
                <a:gd name="T6" fmla="*/ 345 w 443"/>
                <a:gd name="T7" fmla="*/ 39 h 1225"/>
                <a:gd name="T8" fmla="*/ 377 w 443"/>
                <a:gd name="T9" fmla="*/ 67 h 1225"/>
                <a:gd name="T10" fmla="*/ 404 w 443"/>
                <a:gd name="T11" fmla="*/ 98 h 1225"/>
                <a:gd name="T12" fmla="*/ 425 w 443"/>
                <a:gd name="T13" fmla="*/ 137 h 1225"/>
                <a:gd name="T14" fmla="*/ 438 w 443"/>
                <a:gd name="T15" fmla="*/ 178 h 1225"/>
                <a:gd name="T16" fmla="*/ 443 w 443"/>
                <a:gd name="T17" fmla="*/ 222 h 1225"/>
                <a:gd name="T18" fmla="*/ 443 w 443"/>
                <a:gd name="T19" fmla="*/ 1003 h 1225"/>
                <a:gd name="T20" fmla="*/ 438 w 443"/>
                <a:gd name="T21" fmla="*/ 1048 h 1225"/>
                <a:gd name="T22" fmla="*/ 425 w 443"/>
                <a:gd name="T23" fmla="*/ 1088 h 1225"/>
                <a:gd name="T24" fmla="*/ 404 w 443"/>
                <a:gd name="T25" fmla="*/ 1127 h 1225"/>
                <a:gd name="T26" fmla="*/ 377 w 443"/>
                <a:gd name="T27" fmla="*/ 1158 h 1225"/>
                <a:gd name="T28" fmla="*/ 345 w 443"/>
                <a:gd name="T29" fmla="*/ 1186 h 1225"/>
                <a:gd name="T30" fmla="*/ 306 w 443"/>
                <a:gd name="T31" fmla="*/ 1206 h 1225"/>
                <a:gd name="T32" fmla="*/ 266 w 443"/>
                <a:gd name="T33" fmla="*/ 1219 h 1225"/>
                <a:gd name="T34" fmla="*/ 221 w 443"/>
                <a:gd name="T35" fmla="*/ 1225 h 1225"/>
                <a:gd name="T36" fmla="*/ 175 w 443"/>
                <a:gd name="T37" fmla="*/ 1219 h 1225"/>
                <a:gd name="T38" fmla="*/ 135 w 443"/>
                <a:gd name="T39" fmla="*/ 1206 h 1225"/>
                <a:gd name="T40" fmla="*/ 98 w 443"/>
                <a:gd name="T41" fmla="*/ 1186 h 1225"/>
                <a:gd name="T42" fmla="*/ 64 w 443"/>
                <a:gd name="T43" fmla="*/ 1158 h 1225"/>
                <a:gd name="T44" fmla="*/ 37 w 443"/>
                <a:gd name="T45" fmla="*/ 1127 h 1225"/>
                <a:gd name="T46" fmla="*/ 16 w 443"/>
                <a:gd name="T47" fmla="*/ 1088 h 1225"/>
                <a:gd name="T48" fmla="*/ 3 w 443"/>
                <a:gd name="T49" fmla="*/ 1048 h 1225"/>
                <a:gd name="T50" fmla="*/ 0 w 443"/>
                <a:gd name="T51" fmla="*/ 1003 h 1225"/>
                <a:gd name="T52" fmla="*/ 0 w 443"/>
                <a:gd name="T53" fmla="*/ 222 h 1225"/>
                <a:gd name="T54" fmla="*/ 3 w 443"/>
                <a:gd name="T55" fmla="*/ 178 h 1225"/>
                <a:gd name="T56" fmla="*/ 16 w 443"/>
                <a:gd name="T57" fmla="*/ 137 h 1225"/>
                <a:gd name="T58" fmla="*/ 37 w 443"/>
                <a:gd name="T59" fmla="*/ 98 h 1225"/>
                <a:gd name="T60" fmla="*/ 64 w 443"/>
                <a:gd name="T61" fmla="*/ 67 h 1225"/>
                <a:gd name="T62" fmla="*/ 98 w 443"/>
                <a:gd name="T63" fmla="*/ 39 h 1225"/>
                <a:gd name="T64" fmla="*/ 135 w 443"/>
                <a:gd name="T65" fmla="*/ 19 h 1225"/>
                <a:gd name="T66" fmla="*/ 175 w 443"/>
                <a:gd name="T67" fmla="*/ 6 h 1225"/>
                <a:gd name="T68" fmla="*/ 221 w 443"/>
                <a:gd name="T69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43" h="1225">
                  <a:moveTo>
                    <a:pt x="221" y="0"/>
                  </a:moveTo>
                  <a:lnTo>
                    <a:pt x="266" y="6"/>
                  </a:lnTo>
                  <a:lnTo>
                    <a:pt x="306" y="19"/>
                  </a:lnTo>
                  <a:lnTo>
                    <a:pt x="345" y="39"/>
                  </a:lnTo>
                  <a:lnTo>
                    <a:pt x="377" y="67"/>
                  </a:lnTo>
                  <a:lnTo>
                    <a:pt x="404" y="98"/>
                  </a:lnTo>
                  <a:lnTo>
                    <a:pt x="425" y="137"/>
                  </a:lnTo>
                  <a:lnTo>
                    <a:pt x="438" y="178"/>
                  </a:lnTo>
                  <a:lnTo>
                    <a:pt x="443" y="222"/>
                  </a:lnTo>
                  <a:lnTo>
                    <a:pt x="443" y="1003"/>
                  </a:lnTo>
                  <a:lnTo>
                    <a:pt x="438" y="1048"/>
                  </a:lnTo>
                  <a:lnTo>
                    <a:pt x="425" y="1088"/>
                  </a:lnTo>
                  <a:lnTo>
                    <a:pt x="404" y="1127"/>
                  </a:lnTo>
                  <a:lnTo>
                    <a:pt x="377" y="1158"/>
                  </a:lnTo>
                  <a:lnTo>
                    <a:pt x="345" y="1186"/>
                  </a:lnTo>
                  <a:lnTo>
                    <a:pt x="306" y="1206"/>
                  </a:lnTo>
                  <a:lnTo>
                    <a:pt x="266" y="1219"/>
                  </a:lnTo>
                  <a:lnTo>
                    <a:pt x="221" y="1225"/>
                  </a:lnTo>
                  <a:lnTo>
                    <a:pt x="175" y="1219"/>
                  </a:lnTo>
                  <a:lnTo>
                    <a:pt x="135" y="1206"/>
                  </a:lnTo>
                  <a:lnTo>
                    <a:pt x="98" y="1186"/>
                  </a:lnTo>
                  <a:lnTo>
                    <a:pt x="64" y="1158"/>
                  </a:lnTo>
                  <a:lnTo>
                    <a:pt x="37" y="1127"/>
                  </a:lnTo>
                  <a:lnTo>
                    <a:pt x="16" y="1088"/>
                  </a:lnTo>
                  <a:lnTo>
                    <a:pt x="3" y="1048"/>
                  </a:lnTo>
                  <a:lnTo>
                    <a:pt x="0" y="1003"/>
                  </a:lnTo>
                  <a:lnTo>
                    <a:pt x="0" y="222"/>
                  </a:lnTo>
                  <a:lnTo>
                    <a:pt x="3" y="178"/>
                  </a:lnTo>
                  <a:lnTo>
                    <a:pt x="16" y="137"/>
                  </a:lnTo>
                  <a:lnTo>
                    <a:pt x="37" y="98"/>
                  </a:lnTo>
                  <a:lnTo>
                    <a:pt x="64" y="67"/>
                  </a:lnTo>
                  <a:lnTo>
                    <a:pt x="98" y="39"/>
                  </a:lnTo>
                  <a:lnTo>
                    <a:pt x="135" y="19"/>
                  </a:lnTo>
                  <a:lnTo>
                    <a:pt x="175" y="6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3C9A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3" name="Rectangle 14"/>
            <p:cNvSpPr>
              <a:spLocks noChangeArrowheads="1"/>
            </p:cNvSpPr>
            <p:nvPr/>
          </p:nvSpPr>
          <p:spPr>
            <a:xfrm>
              <a:off x="3495" y="2911"/>
              <a:ext cx="815" cy="401"/>
            </a:xfrm>
            <a:prstGeom prst="rect">
              <a:avLst/>
            </a:prstGeom>
            <a:solidFill>
              <a:srgbClr val="EADEDF"/>
            </a:solidFill>
            <a:ln w="0">
              <a:noFill/>
              <a:prstDash val="solid"/>
              <a:miter/>
            </a:ln>
          </p:spPr>
          <p:txBody>
            <a:bodyPr vert="horz" wrap="square" lIns="91440" tIns="45720" rIns="91440" bIns="45720" anchor="t" anchorCtr="0">
              <a:normAutofit fontScale="25000" lnSpcReduction="20000"/>
            </a:bodyPr>
            <a:lstStyle/>
            <a:p>
              <a:pPr lvl="0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</p:grpSp>
      <p:sp>
        <p:nvSpPr>
          <p:cNvPr id="325" name="모서리가 둥근 직사각형 40"/>
          <p:cNvSpPr/>
          <p:nvPr/>
        </p:nvSpPr>
        <p:spPr>
          <a:xfrm rot="18450996" flipH="1">
            <a:off x="6070620" y="4299383"/>
            <a:ext cx="366282" cy="913254"/>
          </a:xfrm>
          <a:custGeom>
            <a:avLst/>
            <a:gdLst>
              <a:gd name="connsiteX0" fmla="*/ 0 w 341320"/>
              <a:gd name="connsiteY0" fmla="*/ 53239 h 552680"/>
              <a:gd name="connsiteX1" fmla="*/ 53239 w 341320"/>
              <a:gd name="connsiteY1" fmla="*/ 0 h 552680"/>
              <a:gd name="connsiteX2" fmla="*/ 288081 w 341320"/>
              <a:gd name="connsiteY2" fmla="*/ 0 h 552680"/>
              <a:gd name="connsiteX3" fmla="*/ 341320 w 341320"/>
              <a:gd name="connsiteY3" fmla="*/ 53239 h 552680"/>
              <a:gd name="connsiteX4" fmla="*/ 341320 w 341320"/>
              <a:gd name="connsiteY4" fmla="*/ 499441 h 552680"/>
              <a:gd name="connsiteX5" fmla="*/ 288081 w 341320"/>
              <a:gd name="connsiteY5" fmla="*/ 552680 h 552680"/>
              <a:gd name="connsiteX6" fmla="*/ 53239 w 341320"/>
              <a:gd name="connsiteY6" fmla="*/ 552680 h 552680"/>
              <a:gd name="connsiteX7" fmla="*/ 0 w 341320"/>
              <a:gd name="connsiteY7" fmla="*/ 499441 h 552680"/>
              <a:gd name="connsiteX8" fmla="*/ 0 w 341320"/>
              <a:gd name="connsiteY8" fmla="*/ 53239 h 552680"/>
              <a:gd name="connsiteX0" fmla="*/ 18401 w 341320"/>
              <a:gd name="connsiteY0" fmla="*/ 48309 h 552680"/>
              <a:gd name="connsiteX1" fmla="*/ 53239 w 341320"/>
              <a:gd name="connsiteY1" fmla="*/ 0 h 552680"/>
              <a:gd name="connsiteX2" fmla="*/ 288081 w 341320"/>
              <a:gd name="connsiteY2" fmla="*/ 0 h 552680"/>
              <a:gd name="connsiteX3" fmla="*/ 341320 w 341320"/>
              <a:gd name="connsiteY3" fmla="*/ 53239 h 552680"/>
              <a:gd name="connsiteX4" fmla="*/ 341320 w 341320"/>
              <a:gd name="connsiteY4" fmla="*/ 499441 h 552680"/>
              <a:gd name="connsiteX5" fmla="*/ 288081 w 341320"/>
              <a:gd name="connsiteY5" fmla="*/ 552680 h 552680"/>
              <a:gd name="connsiteX6" fmla="*/ 53239 w 341320"/>
              <a:gd name="connsiteY6" fmla="*/ 552680 h 552680"/>
              <a:gd name="connsiteX7" fmla="*/ 0 w 341320"/>
              <a:gd name="connsiteY7" fmla="*/ 499441 h 552680"/>
              <a:gd name="connsiteX8" fmla="*/ 18401 w 341320"/>
              <a:gd name="connsiteY8" fmla="*/ 48309 h 552680"/>
              <a:gd name="connsiteX0" fmla="*/ 18401 w 341320"/>
              <a:gd name="connsiteY0" fmla="*/ 54883 h 559254"/>
              <a:gd name="connsiteX1" fmla="*/ 77773 w 341320"/>
              <a:gd name="connsiteY1" fmla="*/ 0 h 559254"/>
              <a:gd name="connsiteX2" fmla="*/ 288081 w 341320"/>
              <a:gd name="connsiteY2" fmla="*/ 6574 h 559254"/>
              <a:gd name="connsiteX3" fmla="*/ 341320 w 341320"/>
              <a:gd name="connsiteY3" fmla="*/ 59813 h 559254"/>
              <a:gd name="connsiteX4" fmla="*/ 341320 w 341320"/>
              <a:gd name="connsiteY4" fmla="*/ 506015 h 559254"/>
              <a:gd name="connsiteX5" fmla="*/ 288081 w 341320"/>
              <a:gd name="connsiteY5" fmla="*/ 559254 h 559254"/>
              <a:gd name="connsiteX6" fmla="*/ 53239 w 341320"/>
              <a:gd name="connsiteY6" fmla="*/ 559254 h 559254"/>
              <a:gd name="connsiteX7" fmla="*/ 0 w 341320"/>
              <a:gd name="connsiteY7" fmla="*/ 506015 h 559254"/>
              <a:gd name="connsiteX8" fmla="*/ 18401 w 341320"/>
              <a:gd name="connsiteY8" fmla="*/ 54883 h 559254"/>
              <a:gd name="connsiteX0" fmla="*/ 0 w 322919"/>
              <a:gd name="connsiteY0" fmla="*/ 54883 h 559254"/>
              <a:gd name="connsiteX1" fmla="*/ 59372 w 322919"/>
              <a:gd name="connsiteY1" fmla="*/ 0 h 559254"/>
              <a:gd name="connsiteX2" fmla="*/ 269680 w 322919"/>
              <a:gd name="connsiteY2" fmla="*/ 6574 h 559254"/>
              <a:gd name="connsiteX3" fmla="*/ 322919 w 322919"/>
              <a:gd name="connsiteY3" fmla="*/ 59813 h 559254"/>
              <a:gd name="connsiteX4" fmla="*/ 322919 w 322919"/>
              <a:gd name="connsiteY4" fmla="*/ 506015 h 559254"/>
              <a:gd name="connsiteX5" fmla="*/ 269680 w 322919"/>
              <a:gd name="connsiteY5" fmla="*/ 559254 h 559254"/>
              <a:gd name="connsiteX6" fmla="*/ 34838 w 322919"/>
              <a:gd name="connsiteY6" fmla="*/ 559254 h 559254"/>
              <a:gd name="connsiteX7" fmla="*/ 3286 w 322919"/>
              <a:gd name="connsiteY7" fmla="*/ 513352 h 559254"/>
              <a:gd name="connsiteX8" fmla="*/ 0 w 322919"/>
              <a:gd name="connsiteY8" fmla="*/ 54883 h 559254"/>
              <a:gd name="connsiteX0" fmla="*/ 18842 w 341761"/>
              <a:gd name="connsiteY0" fmla="*/ 54883 h 559254"/>
              <a:gd name="connsiteX1" fmla="*/ 78214 w 341761"/>
              <a:gd name="connsiteY1" fmla="*/ 0 h 559254"/>
              <a:gd name="connsiteX2" fmla="*/ 288522 w 341761"/>
              <a:gd name="connsiteY2" fmla="*/ 6574 h 559254"/>
              <a:gd name="connsiteX3" fmla="*/ 341761 w 341761"/>
              <a:gd name="connsiteY3" fmla="*/ 59813 h 559254"/>
              <a:gd name="connsiteX4" fmla="*/ 341761 w 341761"/>
              <a:gd name="connsiteY4" fmla="*/ 506015 h 559254"/>
              <a:gd name="connsiteX5" fmla="*/ 288522 w 341761"/>
              <a:gd name="connsiteY5" fmla="*/ 559254 h 559254"/>
              <a:gd name="connsiteX6" fmla="*/ 53680 w 341761"/>
              <a:gd name="connsiteY6" fmla="*/ 559254 h 559254"/>
              <a:gd name="connsiteX7" fmla="*/ 0 w 341761"/>
              <a:gd name="connsiteY7" fmla="*/ 479839 h 559254"/>
              <a:gd name="connsiteX8" fmla="*/ 18842 w 341761"/>
              <a:gd name="connsiteY8" fmla="*/ 54883 h 559254"/>
              <a:gd name="connsiteX0" fmla="*/ 18842 w 341761"/>
              <a:gd name="connsiteY0" fmla="*/ 54883 h 942826"/>
              <a:gd name="connsiteX1" fmla="*/ 78214 w 341761"/>
              <a:gd name="connsiteY1" fmla="*/ 0 h 942826"/>
              <a:gd name="connsiteX2" fmla="*/ 288522 w 341761"/>
              <a:gd name="connsiteY2" fmla="*/ 6574 h 942826"/>
              <a:gd name="connsiteX3" fmla="*/ 341761 w 341761"/>
              <a:gd name="connsiteY3" fmla="*/ 59813 h 942826"/>
              <a:gd name="connsiteX4" fmla="*/ 341761 w 341761"/>
              <a:gd name="connsiteY4" fmla="*/ 506015 h 942826"/>
              <a:gd name="connsiteX5" fmla="*/ 288522 w 341761"/>
              <a:gd name="connsiteY5" fmla="*/ 559254 h 942826"/>
              <a:gd name="connsiteX6" fmla="*/ 143309 w 341761"/>
              <a:gd name="connsiteY6" fmla="*/ 942826 h 942826"/>
              <a:gd name="connsiteX7" fmla="*/ 0 w 341761"/>
              <a:gd name="connsiteY7" fmla="*/ 479839 h 942826"/>
              <a:gd name="connsiteX8" fmla="*/ 18842 w 341761"/>
              <a:gd name="connsiteY8" fmla="*/ 54883 h 942826"/>
              <a:gd name="connsiteX0" fmla="*/ 11072 w 333991"/>
              <a:gd name="connsiteY0" fmla="*/ 54883 h 942826"/>
              <a:gd name="connsiteX1" fmla="*/ 70444 w 333991"/>
              <a:gd name="connsiteY1" fmla="*/ 0 h 942826"/>
              <a:gd name="connsiteX2" fmla="*/ 280752 w 333991"/>
              <a:gd name="connsiteY2" fmla="*/ 6574 h 942826"/>
              <a:gd name="connsiteX3" fmla="*/ 333991 w 333991"/>
              <a:gd name="connsiteY3" fmla="*/ 59813 h 942826"/>
              <a:gd name="connsiteX4" fmla="*/ 333991 w 333991"/>
              <a:gd name="connsiteY4" fmla="*/ 506015 h 942826"/>
              <a:gd name="connsiteX5" fmla="*/ 280752 w 333991"/>
              <a:gd name="connsiteY5" fmla="*/ 559254 h 942826"/>
              <a:gd name="connsiteX6" fmla="*/ 135539 w 333991"/>
              <a:gd name="connsiteY6" fmla="*/ 942826 h 942826"/>
              <a:gd name="connsiteX7" fmla="*/ 0 w 333991"/>
              <a:gd name="connsiteY7" fmla="*/ 564041 h 942826"/>
              <a:gd name="connsiteX8" fmla="*/ 11072 w 333991"/>
              <a:gd name="connsiteY8" fmla="*/ 54883 h 942826"/>
              <a:gd name="connsiteX0" fmla="*/ 11072 w 333991"/>
              <a:gd name="connsiteY0" fmla="*/ 54883 h 913254"/>
              <a:gd name="connsiteX1" fmla="*/ 70444 w 333991"/>
              <a:gd name="connsiteY1" fmla="*/ 0 h 913254"/>
              <a:gd name="connsiteX2" fmla="*/ 280752 w 333991"/>
              <a:gd name="connsiteY2" fmla="*/ 6574 h 913254"/>
              <a:gd name="connsiteX3" fmla="*/ 333991 w 333991"/>
              <a:gd name="connsiteY3" fmla="*/ 59813 h 913254"/>
              <a:gd name="connsiteX4" fmla="*/ 333991 w 333991"/>
              <a:gd name="connsiteY4" fmla="*/ 506015 h 913254"/>
              <a:gd name="connsiteX5" fmla="*/ 280752 w 333991"/>
              <a:gd name="connsiteY5" fmla="*/ 559254 h 913254"/>
              <a:gd name="connsiteX6" fmla="*/ 107894 w 333991"/>
              <a:gd name="connsiteY6" fmla="*/ 913254 h 913254"/>
              <a:gd name="connsiteX7" fmla="*/ 0 w 333991"/>
              <a:gd name="connsiteY7" fmla="*/ 564041 h 913254"/>
              <a:gd name="connsiteX8" fmla="*/ 11072 w 333991"/>
              <a:gd name="connsiteY8" fmla="*/ 54883 h 913254"/>
              <a:gd name="connsiteX0" fmla="*/ 11072 w 333991"/>
              <a:gd name="connsiteY0" fmla="*/ 54883 h 913254"/>
              <a:gd name="connsiteX1" fmla="*/ 70444 w 333991"/>
              <a:gd name="connsiteY1" fmla="*/ 0 h 913254"/>
              <a:gd name="connsiteX2" fmla="*/ 280752 w 333991"/>
              <a:gd name="connsiteY2" fmla="*/ 6574 h 913254"/>
              <a:gd name="connsiteX3" fmla="*/ 305157 w 333991"/>
              <a:gd name="connsiteY3" fmla="*/ 62609 h 913254"/>
              <a:gd name="connsiteX4" fmla="*/ 333991 w 333991"/>
              <a:gd name="connsiteY4" fmla="*/ 506015 h 913254"/>
              <a:gd name="connsiteX5" fmla="*/ 280752 w 333991"/>
              <a:gd name="connsiteY5" fmla="*/ 559254 h 913254"/>
              <a:gd name="connsiteX6" fmla="*/ 107894 w 333991"/>
              <a:gd name="connsiteY6" fmla="*/ 913254 h 913254"/>
              <a:gd name="connsiteX7" fmla="*/ 0 w 333991"/>
              <a:gd name="connsiteY7" fmla="*/ 564041 h 913254"/>
              <a:gd name="connsiteX8" fmla="*/ 11072 w 333991"/>
              <a:gd name="connsiteY8" fmla="*/ 54883 h 913254"/>
              <a:gd name="connsiteX0" fmla="*/ 11072 w 357367"/>
              <a:gd name="connsiteY0" fmla="*/ 54883 h 913254"/>
              <a:gd name="connsiteX1" fmla="*/ 70444 w 357367"/>
              <a:gd name="connsiteY1" fmla="*/ 0 h 913254"/>
              <a:gd name="connsiteX2" fmla="*/ 280752 w 357367"/>
              <a:gd name="connsiteY2" fmla="*/ 6574 h 913254"/>
              <a:gd name="connsiteX3" fmla="*/ 305157 w 357367"/>
              <a:gd name="connsiteY3" fmla="*/ 62609 h 913254"/>
              <a:gd name="connsiteX4" fmla="*/ 357367 w 357367"/>
              <a:gd name="connsiteY4" fmla="*/ 556452 h 913254"/>
              <a:gd name="connsiteX5" fmla="*/ 280752 w 357367"/>
              <a:gd name="connsiteY5" fmla="*/ 559254 h 913254"/>
              <a:gd name="connsiteX6" fmla="*/ 107894 w 357367"/>
              <a:gd name="connsiteY6" fmla="*/ 913254 h 913254"/>
              <a:gd name="connsiteX7" fmla="*/ 0 w 357367"/>
              <a:gd name="connsiteY7" fmla="*/ 564041 h 913254"/>
              <a:gd name="connsiteX8" fmla="*/ 11072 w 357367"/>
              <a:gd name="connsiteY8" fmla="*/ 54883 h 913254"/>
              <a:gd name="connsiteX0" fmla="*/ 11072 w 357367"/>
              <a:gd name="connsiteY0" fmla="*/ 54883 h 913254"/>
              <a:gd name="connsiteX1" fmla="*/ 70444 w 357367"/>
              <a:gd name="connsiteY1" fmla="*/ 0 h 913254"/>
              <a:gd name="connsiteX2" fmla="*/ 280752 w 357367"/>
              <a:gd name="connsiteY2" fmla="*/ 6574 h 913254"/>
              <a:gd name="connsiteX3" fmla="*/ 305157 w 357367"/>
              <a:gd name="connsiteY3" fmla="*/ 62609 h 913254"/>
              <a:gd name="connsiteX4" fmla="*/ 357367 w 357367"/>
              <a:gd name="connsiteY4" fmla="*/ 556452 h 913254"/>
              <a:gd name="connsiteX5" fmla="*/ 280752 w 357367"/>
              <a:gd name="connsiteY5" fmla="*/ 559254 h 913254"/>
              <a:gd name="connsiteX6" fmla="*/ 107894 w 357367"/>
              <a:gd name="connsiteY6" fmla="*/ 913254 h 913254"/>
              <a:gd name="connsiteX7" fmla="*/ 0 w 357367"/>
              <a:gd name="connsiteY7" fmla="*/ 564041 h 913254"/>
              <a:gd name="connsiteX8" fmla="*/ 11072 w 357367"/>
              <a:gd name="connsiteY8" fmla="*/ 54883 h 913254"/>
              <a:gd name="connsiteX0" fmla="*/ 11072 w 366282"/>
              <a:gd name="connsiteY0" fmla="*/ 54883 h 913254"/>
              <a:gd name="connsiteX1" fmla="*/ 70444 w 366282"/>
              <a:gd name="connsiteY1" fmla="*/ 0 h 913254"/>
              <a:gd name="connsiteX2" fmla="*/ 280752 w 366282"/>
              <a:gd name="connsiteY2" fmla="*/ 6574 h 913254"/>
              <a:gd name="connsiteX3" fmla="*/ 305157 w 366282"/>
              <a:gd name="connsiteY3" fmla="*/ 62609 h 913254"/>
              <a:gd name="connsiteX4" fmla="*/ 366282 w 366282"/>
              <a:gd name="connsiteY4" fmla="*/ 571320 h 913254"/>
              <a:gd name="connsiteX5" fmla="*/ 280752 w 366282"/>
              <a:gd name="connsiteY5" fmla="*/ 559254 h 913254"/>
              <a:gd name="connsiteX6" fmla="*/ 107894 w 366282"/>
              <a:gd name="connsiteY6" fmla="*/ 913254 h 913254"/>
              <a:gd name="connsiteX7" fmla="*/ 0 w 366282"/>
              <a:gd name="connsiteY7" fmla="*/ 564041 h 913254"/>
              <a:gd name="connsiteX8" fmla="*/ 11072 w 366282"/>
              <a:gd name="connsiteY8" fmla="*/ 54883 h 91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282" h="913254">
                <a:moveTo>
                  <a:pt x="11072" y="54883"/>
                </a:moveTo>
                <a:cubicBezTo>
                  <a:pt x="11072" y="25480"/>
                  <a:pt x="41041" y="0"/>
                  <a:pt x="70444" y="0"/>
                </a:cubicBezTo>
                <a:lnTo>
                  <a:pt x="280752" y="6574"/>
                </a:lnTo>
                <a:cubicBezTo>
                  <a:pt x="310155" y="6574"/>
                  <a:pt x="305157" y="33206"/>
                  <a:pt x="305157" y="62609"/>
                </a:cubicBezTo>
                <a:cubicBezTo>
                  <a:pt x="322560" y="227223"/>
                  <a:pt x="291530" y="293879"/>
                  <a:pt x="366282" y="571320"/>
                </a:cubicBezTo>
                <a:cubicBezTo>
                  <a:pt x="366282" y="600723"/>
                  <a:pt x="310155" y="559254"/>
                  <a:pt x="280752" y="559254"/>
                </a:cubicBezTo>
                <a:lnTo>
                  <a:pt x="107894" y="913254"/>
                </a:lnTo>
                <a:cubicBezTo>
                  <a:pt x="78491" y="913254"/>
                  <a:pt x="0" y="593444"/>
                  <a:pt x="0" y="564041"/>
                </a:cubicBezTo>
                <a:cubicBezTo>
                  <a:pt x="0" y="415307"/>
                  <a:pt x="11072" y="203617"/>
                  <a:pt x="11072" y="548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95796" y="165620"/>
            <a:ext cx="5469941" cy="5485438"/>
            <a:chOff x="6885948" y="-52106"/>
            <a:chExt cx="5469941" cy="5485438"/>
          </a:xfrm>
        </p:grpSpPr>
        <p:sp>
          <p:nvSpPr>
            <p:cNvPr id="196" name="타원 195"/>
            <p:cNvSpPr/>
            <p:nvPr/>
          </p:nvSpPr>
          <p:spPr>
            <a:xfrm>
              <a:off x="8356463" y="1688017"/>
              <a:ext cx="2438400" cy="25045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>
                  <a:solidFill>
                    <a:schemeClr val="tx1"/>
                  </a:solidFill>
                  <a:latin typeface="한컴 백제 M"/>
                  <a:ea typeface="한컴 백제 M"/>
                </a:rPr>
                <a:t>2</a:t>
              </a:r>
              <a:r>
                <a:rPr lang="ko-KR" altLang="en-US">
                  <a:solidFill>
                    <a:schemeClr val="tx1"/>
                  </a:solidFill>
                  <a:latin typeface="한컴 백제 M"/>
                  <a:ea typeface="한컴 백제 M"/>
                </a:rPr>
                <a:t>조</a:t>
              </a:r>
            </a:p>
          </p:txBody>
        </p:sp>
        <p:sp>
          <p:nvSpPr>
            <p:cNvPr id="197" name="모서리가 둥근 직사각형 196"/>
            <p:cNvSpPr/>
            <p:nvPr/>
          </p:nvSpPr>
          <p:spPr>
            <a:xfrm rot="19785620">
              <a:off x="9791235" y="4568190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198" name="모서리가 둥근 직사각형 197"/>
            <p:cNvSpPr/>
            <p:nvPr/>
          </p:nvSpPr>
          <p:spPr>
            <a:xfrm rot="19785620">
              <a:off x="9526577" y="3906191"/>
              <a:ext cx="1287780" cy="721929"/>
            </a:xfrm>
            <a:prstGeom prst="roundRect">
              <a:avLst>
                <a:gd name="adj" fmla="val 36806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199" name="달 198"/>
            <p:cNvSpPr/>
            <p:nvPr/>
          </p:nvSpPr>
          <p:spPr>
            <a:xfrm rot="14385619">
              <a:off x="10079720" y="3877126"/>
              <a:ext cx="477468" cy="1287780"/>
            </a:xfrm>
            <a:prstGeom prst="mo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01" name="타원 200"/>
            <p:cNvSpPr/>
            <p:nvPr/>
          </p:nvSpPr>
          <p:spPr>
            <a:xfrm rot="3585620">
              <a:off x="10085989" y="5036665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02" name="타원 201"/>
            <p:cNvSpPr/>
            <p:nvPr/>
          </p:nvSpPr>
          <p:spPr>
            <a:xfrm rot="3585620">
              <a:off x="10652281" y="4706550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 rot="3585620">
              <a:off x="10202330" y="4498619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204" name="그룹 203"/>
            <p:cNvGrpSpPr/>
            <p:nvPr/>
          </p:nvGrpSpPr>
          <p:grpSpPr>
            <a:xfrm rot="3585620" flipH="1">
              <a:off x="10019284" y="4601274"/>
              <a:ext cx="901122" cy="663881"/>
              <a:chOff x="5188093" y="3434708"/>
              <a:chExt cx="901122" cy="663881"/>
            </a:xfrm>
          </p:grpSpPr>
          <p:sp>
            <p:nvSpPr>
              <p:cNvPr id="205" name="타원 204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06" name="타원 7"/>
              <p:cNvSpPr/>
              <p:nvPr/>
            </p:nvSpPr>
            <p:spPr>
              <a:xfrm>
                <a:off x="5188093" y="3437494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cxnSp>
          <p:nvCxnSpPr>
            <p:cNvPr id="207" name="직선 연결선 206"/>
            <p:cNvCxnSpPr/>
            <p:nvPr/>
          </p:nvCxnSpPr>
          <p:spPr>
            <a:xfrm rot="19785620">
              <a:off x="10361057" y="3919715"/>
              <a:ext cx="2584" cy="17115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9" name="Group 4"/>
            <p:cNvGrpSpPr>
              <a:grpSpLocks noChangeAspect="1"/>
            </p:cNvGrpSpPr>
            <p:nvPr/>
          </p:nvGrpSpPr>
          <p:grpSpPr>
            <a:xfrm rot="20685620" flipH="1">
              <a:off x="9301547" y="3313416"/>
              <a:ext cx="314936" cy="498036"/>
              <a:chOff x="3187" y="957"/>
              <a:chExt cx="1165" cy="2355"/>
            </a:xfrm>
          </p:grpSpPr>
          <p:sp>
            <p:nvSpPr>
              <p:cNvPr id="225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6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7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8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9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30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31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32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 rot="19785620">
              <a:off x="9402069" y="3741570"/>
              <a:ext cx="389356" cy="866741"/>
              <a:chOff x="3116844" y="4378474"/>
              <a:chExt cx="389356" cy="866741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23" name="모서리가 둥근 직사각형 222"/>
              <p:cNvSpPr/>
              <p:nvPr/>
            </p:nvSpPr>
            <p:spPr>
              <a:xfrm>
                <a:off x="3116844" y="4692535"/>
                <a:ext cx="341320" cy="552680"/>
              </a:xfrm>
              <a:prstGeom prst="roundRect">
                <a:avLst>
                  <a:gd name="adj" fmla="val 47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4" name="모서리가 둥근 직사각형 223"/>
              <p:cNvSpPr/>
              <p:nvPr/>
            </p:nvSpPr>
            <p:spPr>
              <a:xfrm rot="900000">
                <a:off x="3164880" y="4378474"/>
                <a:ext cx="341320" cy="552680"/>
              </a:xfrm>
              <a:prstGeom prst="roundRect">
                <a:avLst>
                  <a:gd name="adj" fmla="val 155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211" name="Group 4"/>
            <p:cNvGrpSpPr>
              <a:grpSpLocks noChangeAspect="1"/>
            </p:cNvGrpSpPr>
            <p:nvPr/>
          </p:nvGrpSpPr>
          <p:grpSpPr>
            <a:xfrm rot="16185621">
              <a:off x="9592212" y="3525978"/>
              <a:ext cx="314936" cy="498036"/>
              <a:chOff x="3187" y="957"/>
              <a:chExt cx="1165" cy="2355"/>
            </a:xfrm>
          </p:grpSpPr>
          <p:sp>
            <p:nvSpPr>
              <p:cNvPr id="215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16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17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18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19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0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1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212" name="그룹 211"/>
            <p:cNvGrpSpPr/>
            <p:nvPr/>
          </p:nvGrpSpPr>
          <p:grpSpPr>
            <a:xfrm rot="19785620" flipH="1">
              <a:off x="10027191" y="3552043"/>
              <a:ext cx="614210" cy="654092"/>
              <a:chOff x="3269244" y="4743523"/>
              <a:chExt cx="614210" cy="654092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13" name="모서리가 둥근 직사각형 212"/>
              <p:cNvSpPr/>
              <p:nvPr/>
            </p:nvSpPr>
            <p:spPr>
              <a:xfrm>
                <a:off x="3269244" y="4844935"/>
                <a:ext cx="341320" cy="552680"/>
              </a:xfrm>
              <a:prstGeom prst="roundRect">
                <a:avLst>
                  <a:gd name="adj" fmla="val 47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14" name="모서리가 둥근 직사각형 213"/>
              <p:cNvSpPr/>
              <p:nvPr/>
            </p:nvSpPr>
            <p:spPr>
              <a:xfrm rot="3600000">
                <a:off x="3465056" y="4609241"/>
                <a:ext cx="284116" cy="552680"/>
              </a:xfrm>
              <a:prstGeom prst="roundRect">
                <a:avLst>
                  <a:gd name="adj" fmla="val 174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cxnSp>
          <p:nvCxnSpPr>
            <p:cNvPr id="233" name="직선 연결선 232"/>
            <p:cNvCxnSpPr>
              <a:stCxn id="223" idx="3"/>
            </p:cNvCxnSpPr>
            <p:nvPr/>
          </p:nvCxnSpPr>
          <p:spPr>
            <a:xfrm rot="19785620" flipH="1">
              <a:off x="9834437" y="4228127"/>
              <a:ext cx="4658" cy="1440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3" name="모서리가 둥근 직사각형 342"/>
            <p:cNvSpPr/>
            <p:nvPr/>
          </p:nvSpPr>
          <p:spPr>
            <a:xfrm rot="13971995">
              <a:off x="10506850" y="1516292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44" name="모서리가 둥근 직사각형 343"/>
            <p:cNvSpPr/>
            <p:nvPr/>
          </p:nvSpPr>
          <p:spPr>
            <a:xfrm rot="13971995">
              <a:off x="10108632" y="1530046"/>
              <a:ext cx="1287780" cy="721929"/>
            </a:xfrm>
            <a:prstGeom prst="roundRect">
              <a:avLst>
                <a:gd name="adj" fmla="val 36806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45" name="달 344"/>
            <p:cNvSpPr/>
            <p:nvPr/>
          </p:nvSpPr>
          <p:spPr>
            <a:xfrm rot="8571995">
              <a:off x="10748051" y="1069733"/>
              <a:ext cx="477468" cy="1287780"/>
            </a:xfrm>
            <a:prstGeom prst="moon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78" name="타원 377"/>
            <p:cNvSpPr/>
            <p:nvPr/>
          </p:nvSpPr>
          <p:spPr>
            <a:xfrm rot="19371996" flipH="1">
              <a:off x="10936913" y="1210617"/>
              <a:ext cx="806015" cy="663881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79" name="타원 7"/>
            <p:cNvSpPr/>
            <p:nvPr/>
          </p:nvSpPr>
          <p:spPr>
            <a:xfrm rot="19371996" flipH="1">
              <a:off x="11009606" y="1188325"/>
              <a:ext cx="771395" cy="657682"/>
            </a:xfrm>
            <a:custGeom>
              <a:avLst/>
              <a:gdLst>
                <a:gd name="connsiteX0" fmla="*/ 0 w 726510"/>
                <a:gd name="connsiteY0" fmla="*/ 297885 h 595770"/>
                <a:gd name="connsiteX1" fmla="*/ 363255 w 726510"/>
                <a:gd name="connsiteY1" fmla="*/ 0 h 595770"/>
                <a:gd name="connsiteX2" fmla="*/ 726510 w 726510"/>
                <a:gd name="connsiteY2" fmla="*/ 297885 h 595770"/>
                <a:gd name="connsiteX3" fmla="*/ 363255 w 726510"/>
                <a:gd name="connsiteY3" fmla="*/ 595770 h 595770"/>
                <a:gd name="connsiteX4" fmla="*/ 0 w 726510"/>
                <a:gd name="connsiteY4" fmla="*/ 297885 h 595770"/>
                <a:gd name="connsiteX0" fmla="*/ 27 w 726537"/>
                <a:gd name="connsiteY0" fmla="*/ 331222 h 629107"/>
                <a:gd name="connsiteX1" fmla="*/ 348994 w 726537"/>
                <a:gd name="connsiteY1" fmla="*/ 0 h 629107"/>
                <a:gd name="connsiteX2" fmla="*/ 726537 w 726537"/>
                <a:gd name="connsiteY2" fmla="*/ 331222 h 629107"/>
                <a:gd name="connsiteX3" fmla="*/ 363282 w 726537"/>
                <a:gd name="connsiteY3" fmla="*/ 629107 h 629107"/>
                <a:gd name="connsiteX4" fmla="*/ 27 w 726537"/>
                <a:gd name="connsiteY4" fmla="*/ 331222 h 629107"/>
                <a:gd name="connsiteX0" fmla="*/ 0 w 726510"/>
                <a:gd name="connsiteY0" fmla="*/ 331222 h 657682"/>
                <a:gd name="connsiteX1" fmla="*/ 348967 w 726510"/>
                <a:gd name="connsiteY1" fmla="*/ 0 h 657682"/>
                <a:gd name="connsiteX2" fmla="*/ 726510 w 726510"/>
                <a:gd name="connsiteY2" fmla="*/ 331222 h 657682"/>
                <a:gd name="connsiteX3" fmla="*/ 348967 w 726510"/>
                <a:gd name="connsiteY3" fmla="*/ 657682 h 657682"/>
                <a:gd name="connsiteX4" fmla="*/ 0 w 726510"/>
                <a:gd name="connsiteY4" fmla="*/ 331222 h 657682"/>
                <a:gd name="connsiteX0" fmla="*/ 27 w 726537"/>
                <a:gd name="connsiteY0" fmla="*/ 331222 h 657682"/>
                <a:gd name="connsiteX1" fmla="*/ 348994 w 726537"/>
                <a:gd name="connsiteY1" fmla="*/ 0 h 657682"/>
                <a:gd name="connsiteX2" fmla="*/ 726537 w 726537"/>
                <a:gd name="connsiteY2" fmla="*/ 331222 h 657682"/>
                <a:gd name="connsiteX3" fmla="*/ 348994 w 726537"/>
                <a:gd name="connsiteY3" fmla="*/ 657682 h 657682"/>
                <a:gd name="connsiteX4" fmla="*/ 27 w 726537"/>
                <a:gd name="connsiteY4" fmla="*/ 331222 h 657682"/>
                <a:gd name="connsiteX0" fmla="*/ 0 w 726510"/>
                <a:gd name="connsiteY0" fmla="*/ 331222 h 657682"/>
                <a:gd name="connsiteX1" fmla="*/ 348967 w 726510"/>
                <a:gd name="connsiteY1" fmla="*/ 0 h 657682"/>
                <a:gd name="connsiteX2" fmla="*/ 726510 w 726510"/>
                <a:gd name="connsiteY2" fmla="*/ 331222 h 657682"/>
                <a:gd name="connsiteX3" fmla="*/ 348967 w 726510"/>
                <a:gd name="connsiteY3" fmla="*/ 657682 h 657682"/>
                <a:gd name="connsiteX4" fmla="*/ 0 w 726510"/>
                <a:gd name="connsiteY4" fmla="*/ 331222 h 65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10" h="657682">
                  <a:moveTo>
                    <a:pt x="0" y="331222"/>
                  </a:moveTo>
                  <a:cubicBezTo>
                    <a:pt x="0" y="133502"/>
                    <a:pt x="148347" y="0"/>
                    <a:pt x="348967" y="0"/>
                  </a:cubicBezTo>
                  <a:cubicBezTo>
                    <a:pt x="549587" y="0"/>
                    <a:pt x="726510" y="166705"/>
                    <a:pt x="726510" y="331222"/>
                  </a:cubicBezTo>
                  <a:cubicBezTo>
                    <a:pt x="726510" y="495739"/>
                    <a:pt x="549587" y="657682"/>
                    <a:pt x="348967" y="657682"/>
                  </a:cubicBezTo>
                  <a:cubicBezTo>
                    <a:pt x="148347" y="657682"/>
                    <a:pt x="0" y="528942"/>
                    <a:pt x="0" y="33122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426" name="그룹 425"/>
            <p:cNvGrpSpPr/>
            <p:nvPr/>
          </p:nvGrpSpPr>
          <p:grpSpPr>
            <a:xfrm>
              <a:off x="9889271" y="1246939"/>
              <a:ext cx="1737499" cy="1592434"/>
              <a:chOff x="9889271" y="1246939"/>
              <a:chExt cx="1737499" cy="1592434"/>
            </a:xfrm>
          </p:grpSpPr>
          <p:sp>
            <p:nvSpPr>
              <p:cNvPr id="374" name="타원 373"/>
              <p:cNvSpPr/>
              <p:nvPr/>
            </p:nvSpPr>
            <p:spPr>
              <a:xfrm rot="19371996">
                <a:off x="11460017" y="1769515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75" name="타원 374"/>
              <p:cNvSpPr/>
              <p:nvPr/>
            </p:nvSpPr>
            <p:spPr>
              <a:xfrm rot="19371996">
                <a:off x="11064317" y="1246939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76" name="타원 375"/>
              <p:cNvSpPr/>
              <p:nvPr/>
            </p:nvSpPr>
            <p:spPr>
              <a:xfrm rot="19371996">
                <a:off x="10975419" y="1720925"/>
                <a:ext cx="101165" cy="107950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cxnSp>
            <p:nvCxnSpPr>
              <p:cNvPr id="347" name="직선 연결선 346"/>
              <p:cNvCxnSpPr/>
              <p:nvPr/>
            </p:nvCxnSpPr>
            <p:spPr>
              <a:xfrm rot="13971995">
                <a:off x="10468229" y="1646369"/>
                <a:ext cx="2584" cy="171154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0" name="Group 4"/>
              <p:cNvGrpSpPr>
                <a:grpSpLocks noChangeAspect="1"/>
              </p:cNvGrpSpPr>
              <p:nvPr/>
            </p:nvGrpSpPr>
            <p:grpSpPr>
              <a:xfrm rot="14871995" flipH="1">
                <a:off x="9980821" y="2432887"/>
                <a:ext cx="314936" cy="498036"/>
                <a:chOff x="3187" y="957"/>
                <a:chExt cx="1165" cy="2355"/>
              </a:xfrm>
            </p:grpSpPr>
            <p:sp>
              <p:nvSpPr>
                <p:cNvPr id="366" name="Freeform 7"/>
                <p:cNvSpPr/>
                <p:nvPr/>
              </p:nvSpPr>
              <p:spPr>
                <a:xfrm>
                  <a:off x="3472" y="2275"/>
                  <a:ext cx="880" cy="689"/>
                </a:xfrm>
                <a:custGeom>
                  <a:avLst/>
                  <a:gdLst>
                    <a:gd name="T0" fmla="*/ 298 w 1760"/>
                    <a:gd name="T1" fmla="*/ 0 h 1378"/>
                    <a:gd name="T2" fmla="*/ 1463 w 1760"/>
                    <a:gd name="T3" fmla="*/ 0 h 1378"/>
                    <a:gd name="T4" fmla="*/ 1524 w 1760"/>
                    <a:gd name="T5" fmla="*/ 2 h 1378"/>
                    <a:gd name="T6" fmla="*/ 1577 w 1760"/>
                    <a:gd name="T7" fmla="*/ 9 h 1378"/>
                    <a:gd name="T8" fmla="*/ 1623 w 1760"/>
                    <a:gd name="T9" fmla="*/ 22 h 1378"/>
                    <a:gd name="T10" fmla="*/ 1662 w 1760"/>
                    <a:gd name="T11" fmla="*/ 41 h 1378"/>
                    <a:gd name="T12" fmla="*/ 1694 w 1760"/>
                    <a:gd name="T13" fmla="*/ 65 h 1378"/>
                    <a:gd name="T14" fmla="*/ 1720 w 1760"/>
                    <a:gd name="T15" fmla="*/ 96 h 1378"/>
                    <a:gd name="T16" fmla="*/ 1738 w 1760"/>
                    <a:gd name="T17" fmla="*/ 135 h 1378"/>
                    <a:gd name="T18" fmla="*/ 1749 w 1760"/>
                    <a:gd name="T19" fmla="*/ 181 h 1378"/>
                    <a:gd name="T20" fmla="*/ 1757 w 1760"/>
                    <a:gd name="T21" fmla="*/ 235 h 1378"/>
                    <a:gd name="T22" fmla="*/ 1760 w 1760"/>
                    <a:gd name="T23" fmla="*/ 296 h 1378"/>
                    <a:gd name="T24" fmla="*/ 1760 w 1760"/>
                    <a:gd name="T25" fmla="*/ 506 h 1378"/>
                    <a:gd name="T26" fmla="*/ 1758 w 1760"/>
                    <a:gd name="T27" fmla="*/ 549 h 1378"/>
                    <a:gd name="T28" fmla="*/ 1757 w 1760"/>
                    <a:gd name="T29" fmla="*/ 600 h 1378"/>
                    <a:gd name="T30" fmla="*/ 1751 w 1760"/>
                    <a:gd name="T31" fmla="*/ 658 h 1378"/>
                    <a:gd name="T32" fmla="*/ 1745 w 1760"/>
                    <a:gd name="T33" fmla="*/ 719 h 1378"/>
                    <a:gd name="T34" fmla="*/ 1740 w 1760"/>
                    <a:gd name="T35" fmla="*/ 785 h 1378"/>
                    <a:gd name="T36" fmla="*/ 1731 w 1760"/>
                    <a:gd name="T37" fmla="*/ 854 h 1378"/>
                    <a:gd name="T38" fmla="*/ 1723 w 1760"/>
                    <a:gd name="T39" fmla="*/ 922 h 1378"/>
                    <a:gd name="T40" fmla="*/ 1712 w 1760"/>
                    <a:gd name="T41" fmla="*/ 992 h 1378"/>
                    <a:gd name="T42" fmla="*/ 1703 w 1760"/>
                    <a:gd name="T43" fmla="*/ 1059 h 1378"/>
                    <a:gd name="T44" fmla="*/ 1694 w 1760"/>
                    <a:gd name="T45" fmla="*/ 1123 h 1378"/>
                    <a:gd name="T46" fmla="*/ 1683 w 1760"/>
                    <a:gd name="T47" fmla="*/ 1182 h 1378"/>
                    <a:gd name="T48" fmla="*/ 1673 w 1760"/>
                    <a:gd name="T49" fmla="*/ 1236 h 1378"/>
                    <a:gd name="T50" fmla="*/ 1662 w 1760"/>
                    <a:gd name="T51" fmla="*/ 1284 h 1378"/>
                    <a:gd name="T52" fmla="*/ 1653 w 1760"/>
                    <a:gd name="T53" fmla="*/ 1323 h 1378"/>
                    <a:gd name="T54" fmla="*/ 1644 w 1760"/>
                    <a:gd name="T55" fmla="*/ 1352 h 1378"/>
                    <a:gd name="T56" fmla="*/ 1636 w 1760"/>
                    <a:gd name="T57" fmla="*/ 1371 h 1378"/>
                    <a:gd name="T58" fmla="*/ 1629 w 1760"/>
                    <a:gd name="T59" fmla="*/ 1378 h 1378"/>
                    <a:gd name="T60" fmla="*/ 180 w 1760"/>
                    <a:gd name="T61" fmla="*/ 1378 h 1378"/>
                    <a:gd name="T62" fmla="*/ 163 w 1760"/>
                    <a:gd name="T63" fmla="*/ 1371 h 1378"/>
                    <a:gd name="T64" fmla="*/ 146 w 1760"/>
                    <a:gd name="T65" fmla="*/ 1352 h 1378"/>
                    <a:gd name="T66" fmla="*/ 130 w 1760"/>
                    <a:gd name="T67" fmla="*/ 1323 h 1378"/>
                    <a:gd name="T68" fmla="*/ 113 w 1760"/>
                    <a:gd name="T69" fmla="*/ 1284 h 1378"/>
                    <a:gd name="T70" fmla="*/ 96 w 1760"/>
                    <a:gd name="T71" fmla="*/ 1240 h 1378"/>
                    <a:gd name="T72" fmla="*/ 80 w 1760"/>
                    <a:gd name="T73" fmla="*/ 1192 h 1378"/>
                    <a:gd name="T74" fmla="*/ 65 w 1760"/>
                    <a:gd name="T75" fmla="*/ 1142 h 1378"/>
                    <a:gd name="T76" fmla="*/ 50 w 1760"/>
                    <a:gd name="T77" fmla="*/ 1090 h 1378"/>
                    <a:gd name="T78" fmla="*/ 35 w 1760"/>
                    <a:gd name="T79" fmla="*/ 1042 h 1378"/>
                    <a:gd name="T80" fmla="*/ 22 w 1760"/>
                    <a:gd name="T81" fmla="*/ 996 h 1378"/>
                    <a:gd name="T82" fmla="*/ 11 w 1760"/>
                    <a:gd name="T83" fmla="*/ 957 h 1378"/>
                    <a:gd name="T84" fmla="*/ 0 w 1760"/>
                    <a:gd name="T85" fmla="*/ 927 h 1378"/>
                    <a:gd name="T86" fmla="*/ 0 w 1760"/>
                    <a:gd name="T87" fmla="*/ 517 h 1378"/>
                    <a:gd name="T88" fmla="*/ 2 w 1760"/>
                    <a:gd name="T89" fmla="*/ 467 h 1378"/>
                    <a:gd name="T90" fmla="*/ 6 w 1760"/>
                    <a:gd name="T91" fmla="*/ 418 h 1378"/>
                    <a:gd name="T92" fmla="*/ 11 w 1760"/>
                    <a:gd name="T93" fmla="*/ 368 h 1378"/>
                    <a:gd name="T94" fmla="*/ 21 w 1760"/>
                    <a:gd name="T95" fmla="*/ 318 h 1378"/>
                    <a:gd name="T96" fmla="*/ 32 w 1760"/>
                    <a:gd name="T97" fmla="*/ 268 h 1378"/>
                    <a:gd name="T98" fmla="*/ 48 w 1760"/>
                    <a:gd name="T99" fmla="*/ 220 h 1378"/>
                    <a:gd name="T100" fmla="*/ 65 w 1760"/>
                    <a:gd name="T101" fmla="*/ 176 h 1378"/>
                    <a:gd name="T102" fmla="*/ 87 w 1760"/>
                    <a:gd name="T103" fmla="*/ 133 h 1378"/>
                    <a:gd name="T104" fmla="*/ 113 w 1760"/>
                    <a:gd name="T105" fmla="*/ 96 h 1378"/>
                    <a:gd name="T106" fmla="*/ 143 w 1760"/>
                    <a:gd name="T107" fmla="*/ 63 h 1378"/>
                    <a:gd name="T108" fmla="*/ 174 w 1760"/>
                    <a:gd name="T109" fmla="*/ 37 h 1378"/>
                    <a:gd name="T110" fmla="*/ 211 w 1760"/>
                    <a:gd name="T111" fmla="*/ 17 h 1378"/>
                    <a:gd name="T112" fmla="*/ 254 w 1760"/>
                    <a:gd name="T113" fmla="*/ 4 h 1378"/>
                    <a:gd name="T114" fmla="*/ 298 w 1760"/>
                    <a:gd name="T115" fmla="*/ 0 h 1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60" h="1378">
                      <a:moveTo>
                        <a:pt x="298" y="0"/>
                      </a:moveTo>
                      <a:lnTo>
                        <a:pt x="1463" y="0"/>
                      </a:lnTo>
                      <a:lnTo>
                        <a:pt x="1524" y="2"/>
                      </a:lnTo>
                      <a:lnTo>
                        <a:pt x="1577" y="9"/>
                      </a:lnTo>
                      <a:lnTo>
                        <a:pt x="1623" y="22"/>
                      </a:lnTo>
                      <a:lnTo>
                        <a:pt x="1662" y="41"/>
                      </a:lnTo>
                      <a:lnTo>
                        <a:pt x="1694" y="65"/>
                      </a:lnTo>
                      <a:lnTo>
                        <a:pt x="1720" y="96"/>
                      </a:lnTo>
                      <a:lnTo>
                        <a:pt x="1738" y="135"/>
                      </a:lnTo>
                      <a:lnTo>
                        <a:pt x="1749" y="181"/>
                      </a:lnTo>
                      <a:lnTo>
                        <a:pt x="1757" y="235"/>
                      </a:lnTo>
                      <a:lnTo>
                        <a:pt x="1760" y="296"/>
                      </a:lnTo>
                      <a:lnTo>
                        <a:pt x="1760" y="506"/>
                      </a:lnTo>
                      <a:lnTo>
                        <a:pt x="1758" y="549"/>
                      </a:lnTo>
                      <a:lnTo>
                        <a:pt x="1757" y="600"/>
                      </a:lnTo>
                      <a:lnTo>
                        <a:pt x="1751" y="658"/>
                      </a:lnTo>
                      <a:lnTo>
                        <a:pt x="1745" y="719"/>
                      </a:lnTo>
                      <a:lnTo>
                        <a:pt x="1740" y="785"/>
                      </a:lnTo>
                      <a:lnTo>
                        <a:pt x="1731" y="854"/>
                      </a:lnTo>
                      <a:lnTo>
                        <a:pt x="1723" y="922"/>
                      </a:lnTo>
                      <a:lnTo>
                        <a:pt x="1712" y="992"/>
                      </a:lnTo>
                      <a:lnTo>
                        <a:pt x="1703" y="1059"/>
                      </a:lnTo>
                      <a:lnTo>
                        <a:pt x="1694" y="1123"/>
                      </a:lnTo>
                      <a:lnTo>
                        <a:pt x="1683" y="1182"/>
                      </a:lnTo>
                      <a:lnTo>
                        <a:pt x="1673" y="1236"/>
                      </a:lnTo>
                      <a:lnTo>
                        <a:pt x="1662" y="1284"/>
                      </a:lnTo>
                      <a:lnTo>
                        <a:pt x="1653" y="1323"/>
                      </a:lnTo>
                      <a:lnTo>
                        <a:pt x="1644" y="1352"/>
                      </a:lnTo>
                      <a:lnTo>
                        <a:pt x="1636" y="1371"/>
                      </a:lnTo>
                      <a:lnTo>
                        <a:pt x="1629" y="1378"/>
                      </a:lnTo>
                      <a:lnTo>
                        <a:pt x="180" y="1378"/>
                      </a:lnTo>
                      <a:lnTo>
                        <a:pt x="163" y="1371"/>
                      </a:lnTo>
                      <a:lnTo>
                        <a:pt x="146" y="1352"/>
                      </a:lnTo>
                      <a:lnTo>
                        <a:pt x="130" y="1323"/>
                      </a:lnTo>
                      <a:lnTo>
                        <a:pt x="113" y="1284"/>
                      </a:lnTo>
                      <a:lnTo>
                        <a:pt x="96" y="1240"/>
                      </a:lnTo>
                      <a:lnTo>
                        <a:pt x="80" y="1192"/>
                      </a:lnTo>
                      <a:lnTo>
                        <a:pt x="65" y="1142"/>
                      </a:lnTo>
                      <a:lnTo>
                        <a:pt x="50" y="1090"/>
                      </a:lnTo>
                      <a:lnTo>
                        <a:pt x="35" y="1042"/>
                      </a:lnTo>
                      <a:lnTo>
                        <a:pt x="22" y="996"/>
                      </a:lnTo>
                      <a:lnTo>
                        <a:pt x="11" y="957"/>
                      </a:lnTo>
                      <a:lnTo>
                        <a:pt x="0" y="927"/>
                      </a:lnTo>
                      <a:lnTo>
                        <a:pt x="0" y="517"/>
                      </a:lnTo>
                      <a:lnTo>
                        <a:pt x="2" y="467"/>
                      </a:lnTo>
                      <a:lnTo>
                        <a:pt x="6" y="418"/>
                      </a:lnTo>
                      <a:lnTo>
                        <a:pt x="11" y="368"/>
                      </a:lnTo>
                      <a:lnTo>
                        <a:pt x="21" y="318"/>
                      </a:lnTo>
                      <a:lnTo>
                        <a:pt x="32" y="268"/>
                      </a:lnTo>
                      <a:lnTo>
                        <a:pt x="48" y="220"/>
                      </a:lnTo>
                      <a:lnTo>
                        <a:pt x="65" y="176"/>
                      </a:lnTo>
                      <a:lnTo>
                        <a:pt x="87" y="133"/>
                      </a:lnTo>
                      <a:lnTo>
                        <a:pt x="113" y="96"/>
                      </a:lnTo>
                      <a:lnTo>
                        <a:pt x="143" y="63"/>
                      </a:lnTo>
                      <a:lnTo>
                        <a:pt x="174" y="37"/>
                      </a:lnTo>
                      <a:lnTo>
                        <a:pt x="211" y="17"/>
                      </a:lnTo>
                      <a:lnTo>
                        <a:pt x="254" y="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7" name="Freeform 8"/>
                <p:cNvSpPr/>
                <p:nvPr/>
              </p:nvSpPr>
              <p:spPr>
                <a:xfrm>
                  <a:off x="3187" y="1802"/>
                  <a:ext cx="428" cy="932"/>
                </a:xfrm>
                <a:custGeom>
                  <a:avLst/>
                  <a:gdLst>
                    <a:gd name="T0" fmla="*/ 161 w 856"/>
                    <a:gd name="T1" fmla="*/ 8 h 1864"/>
                    <a:gd name="T2" fmla="*/ 229 w 856"/>
                    <a:gd name="T3" fmla="*/ 39 h 1864"/>
                    <a:gd name="T4" fmla="*/ 290 w 856"/>
                    <a:gd name="T5" fmla="*/ 87 h 1864"/>
                    <a:gd name="T6" fmla="*/ 340 w 856"/>
                    <a:gd name="T7" fmla="*/ 141 h 1864"/>
                    <a:gd name="T8" fmla="*/ 375 w 856"/>
                    <a:gd name="T9" fmla="*/ 189 h 1864"/>
                    <a:gd name="T10" fmla="*/ 394 w 856"/>
                    <a:gd name="T11" fmla="*/ 216 h 1864"/>
                    <a:gd name="T12" fmla="*/ 451 w 856"/>
                    <a:gd name="T13" fmla="*/ 349 h 1864"/>
                    <a:gd name="T14" fmla="*/ 494 w 856"/>
                    <a:gd name="T15" fmla="*/ 490 h 1864"/>
                    <a:gd name="T16" fmla="*/ 527 w 856"/>
                    <a:gd name="T17" fmla="*/ 626 h 1864"/>
                    <a:gd name="T18" fmla="*/ 549 w 856"/>
                    <a:gd name="T19" fmla="*/ 752 h 1864"/>
                    <a:gd name="T20" fmla="*/ 564 w 856"/>
                    <a:gd name="T21" fmla="*/ 854 h 1864"/>
                    <a:gd name="T22" fmla="*/ 569 w 856"/>
                    <a:gd name="T23" fmla="*/ 922 h 1864"/>
                    <a:gd name="T24" fmla="*/ 573 w 856"/>
                    <a:gd name="T25" fmla="*/ 948 h 1864"/>
                    <a:gd name="T26" fmla="*/ 567 w 856"/>
                    <a:gd name="T27" fmla="*/ 1864 h 1864"/>
                    <a:gd name="T28" fmla="*/ 556 w 856"/>
                    <a:gd name="T29" fmla="*/ 1849 h 1864"/>
                    <a:gd name="T30" fmla="*/ 525 w 856"/>
                    <a:gd name="T31" fmla="*/ 1805 h 1864"/>
                    <a:gd name="T32" fmla="*/ 479 w 856"/>
                    <a:gd name="T33" fmla="*/ 1740 h 1864"/>
                    <a:gd name="T34" fmla="*/ 423 w 856"/>
                    <a:gd name="T35" fmla="*/ 1659 h 1864"/>
                    <a:gd name="T36" fmla="*/ 359 w 856"/>
                    <a:gd name="T37" fmla="*/ 1567 h 1864"/>
                    <a:gd name="T38" fmla="*/ 294 w 856"/>
                    <a:gd name="T39" fmla="*/ 1469 h 1864"/>
                    <a:gd name="T40" fmla="*/ 229 w 856"/>
                    <a:gd name="T41" fmla="*/ 1371 h 1864"/>
                    <a:gd name="T42" fmla="*/ 172 w 856"/>
                    <a:gd name="T43" fmla="*/ 1279 h 1864"/>
                    <a:gd name="T44" fmla="*/ 126 w 856"/>
                    <a:gd name="T45" fmla="*/ 1197 h 1864"/>
                    <a:gd name="T46" fmla="*/ 94 w 856"/>
                    <a:gd name="T47" fmla="*/ 1127 h 1864"/>
                    <a:gd name="T48" fmla="*/ 78 w 856"/>
                    <a:gd name="T49" fmla="*/ 1033 h 1864"/>
                    <a:gd name="T50" fmla="*/ 70 w 856"/>
                    <a:gd name="T51" fmla="*/ 913 h 1864"/>
                    <a:gd name="T52" fmla="*/ 66 w 856"/>
                    <a:gd name="T53" fmla="*/ 774 h 1864"/>
                    <a:gd name="T54" fmla="*/ 63 w 856"/>
                    <a:gd name="T55" fmla="*/ 626 h 1864"/>
                    <a:gd name="T56" fmla="*/ 52 w 856"/>
                    <a:gd name="T57" fmla="*/ 492 h 1864"/>
                    <a:gd name="T58" fmla="*/ 37 w 856"/>
                    <a:gd name="T59" fmla="*/ 377 h 1864"/>
                    <a:gd name="T60" fmla="*/ 18 w 856"/>
                    <a:gd name="T61" fmla="*/ 274 h 1864"/>
                    <a:gd name="T62" fmla="*/ 4 w 856"/>
                    <a:gd name="T63" fmla="*/ 183 h 1864"/>
                    <a:gd name="T64" fmla="*/ 0 w 856"/>
                    <a:gd name="T65" fmla="*/ 109 h 1864"/>
                    <a:gd name="T66" fmla="*/ 9 w 856"/>
                    <a:gd name="T67" fmla="*/ 58 h 1864"/>
                    <a:gd name="T68" fmla="*/ 55 w 856"/>
                    <a:gd name="T69" fmla="*/ 17 h 1864"/>
                    <a:gd name="T70" fmla="*/ 126 w 856"/>
                    <a:gd name="T71" fmla="*/ 0 h 1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56" h="1864">
                      <a:moveTo>
                        <a:pt x="126" y="0"/>
                      </a:moveTo>
                      <a:lnTo>
                        <a:pt x="161" y="8"/>
                      </a:lnTo>
                      <a:lnTo>
                        <a:pt x="196" y="21"/>
                      </a:lnTo>
                      <a:lnTo>
                        <a:pt x="229" y="39"/>
                      </a:lnTo>
                      <a:lnTo>
                        <a:pt x="261" y="61"/>
                      </a:lnTo>
                      <a:lnTo>
                        <a:pt x="290" y="87"/>
                      </a:lnTo>
                      <a:lnTo>
                        <a:pt x="316" y="115"/>
                      </a:lnTo>
                      <a:lnTo>
                        <a:pt x="340" y="141"/>
                      </a:lnTo>
                      <a:lnTo>
                        <a:pt x="359" y="167"/>
                      </a:lnTo>
                      <a:lnTo>
                        <a:pt x="375" y="189"/>
                      </a:lnTo>
                      <a:lnTo>
                        <a:pt x="386" y="205"/>
                      </a:lnTo>
                      <a:lnTo>
                        <a:pt x="394" y="216"/>
                      </a:lnTo>
                      <a:lnTo>
                        <a:pt x="423" y="281"/>
                      </a:lnTo>
                      <a:lnTo>
                        <a:pt x="451" y="349"/>
                      </a:lnTo>
                      <a:lnTo>
                        <a:pt x="473" y="420"/>
                      </a:lnTo>
                      <a:lnTo>
                        <a:pt x="494" y="490"/>
                      </a:lnTo>
                      <a:lnTo>
                        <a:pt x="512" y="560"/>
                      </a:lnTo>
                      <a:lnTo>
                        <a:pt x="527" y="626"/>
                      </a:lnTo>
                      <a:lnTo>
                        <a:pt x="538" y="691"/>
                      </a:lnTo>
                      <a:lnTo>
                        <a:pt x="549" y="752"/>
                      </a:lnTo>
                      <a:lnTo>
                        <a:pt x="556" y="808"/>
                      </a:lnTo>
                      <a:lnTo>
                        <a:pt x="564" y="854"/>
                      </a:lnTo>
                      <a:lnTo>
                        <a:pt x="567" y="894"/>
                      </a:lnTo>
                      <a:lnTo>
                        <a:pt x="569" y="922"/>
                      </a:lnTo>
                      <a:lnTo>
                        <a:pt x="571" y="942"/>
                      </a:lnTo>
                      <a:lnTo>
                        <a:pt x="573" y="948"/>
                      </a:lnTo>
                      <a:lnTo>
                        <a:pt x="856" y="1303"/>
                      </a:lnTo>
                      <a:lnTo>
                        <a:pt x="567" y="1864"/>
                      </a:lnTo>
                      <a:lnTo>
                        <a:pt x="566" y="1860"/>
                      </a:lnTo>
                      <a:lnTo>
                        <a:pt x="556" y="1849"/>
                      </a:lnTo>
                      <a:lnTo>
                        <a:pt x="543" y="1831"/>
                      </a:lnTo>
                      <a:lnTo>
                        <a:pt x="525" y="1805"/>
                      </a:lnTo>
                      <a:lnTo>
                        <a:pt x="505" y="1775"/>
                      </a:lnTo>
                      <a:lnTo>
                        <a:pt x="479" y="1740"/>
                      </a:lnTo>
                      <a:lnTo>
                        <a:pt x="453" y="1702"/>
                      </a:lnTo>
                      <a:lnTo>
                        <a:pt x="423" y="1659"/>
                      </a:lnTo>
                      <a:lnTo>
                        <a:pt x="392" y="1613"/>
                      </a:lnTo>
                      <a:lnTo>
                        <a:pt x="359" y="1567"/>
                      </a:lnTo>
                      <a:lnTo>
                        <a:pt x="325" y="1519"/>
                      </a:lnTo>
                      <a:lnTo>
                        <a:pt x="294" y="1469"/>
                      </a:lnTo>
                      <a:lnTo>
                        <a:pt x="261" y="1419"/>
                      </a:lnTo>
                      <a:lnTo>
                        <a:pt x="229" y="1371"/>
                      </a:lnTo>
                      <a:lnTo>
                        <a:pt x="200" y="1323"/>
                      </a:lnTo>
                      <a:lnTo>
                        <a:pt x="172" y="1279"/>
                      </a:lnTo>
                      <a:lnTo>
                        <a:pt x="146" y="1236"/>
                      </a:lnTo>
                      <a:lnTo>
                        <a:pt x="126" y="1197"/>
                      </a:lnTo>
                      <a:lnTo>
                        <a:pt x="107" y="1164"/>
                      </a:lnTo>
                      <a:lnTo>
                        <a:pt x="94" y="1127"/>
                      </a:lnTo>
                      <a:lnTo>
                        <a:pt x="85" y="1085"/>
                      </a:lnTo>
                      <a:lnTo>
                        <a:pt x="78" y="1033"/>
                      </a:lnTo>
                      <a:lnTo>
                        <a:pt x="72" y="976"/>
                      </a:lnTo>
                      <a:lnTo>
                        <a:pt x="70" y="913"/>
                      </a:lnTo>
                      <a:lnTo>
                        <a:pt x="68" y="846"/>
                      </a:lnTo>
                      <a:lnTo>
                        <a:pt x="66" y="774"/>
                      </a:lnTo>
                      <a:lnTo>
                        <a:pt x="65" y="702"/>
                      </a:lnTo>
                      <a:lnTo>
                        <a:pt x="63" y="626"/>
                      </a:lnTo>
                      <a:lnTo>
                        <a:pt x="57" y="553"/>
                      </a:lnTo>
                      <a:lnTo>
                        <a:pt x="52" y="492"/>
                      </a:lnTo>
                      <a:lnTo>
                        <a:pt x="44" y="434"/>
                      </a:lnTo>
                      <a:lnTo>
                        <a:pt x="37" y="377"/>
                      </a:lnTo>
                      <a:lnTo>
                        <a:pt x="28" y="324"/>
                      </a:lnTo>
                      <a:lnTo>
                        <a:pt x="18" y="274"/>
                      </a:lnTo>
                      <a:lnTo>
                        <a:pt x="11" y="226"/>
                      </a:lnTo>
                      <a:lnTo>
                        <a:pt x="4" y="183"/>
                      </a:lnTo>
                      <a:lnTo>
                        <a:pt x="0" y="144"/>
                      </a:lnTo>
                      <a:lnTo>
                        <a:pt x="0" y="109"/>
                      </a:lnTo>
                      <a:lnTo>
                        <a:pt x="2" y="82"/>
                      </a:lnTo>
                      <a:lnTo>
                        <a:pt x="9" y="58"/>
                      </a:lnTo>
                      <a:lnTo>
                        <a:pt x="20" y="41"/>
                      </a:lnTo>
                      <a:lnTo>
                        <a:pt x="55" y="17"/>
                      </a:lnTo>
                      <a:lnTo>
                        <a:pt x="90" y="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0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8" name="Freeform 9"/>
                <p:cNvSpPr/>
                <p:nvPr/>
              </p:nvSpPr>
              <p:spPr>
                <a:xfrm>
                  <a:off x="3453" y="1887"/>
                  <a:ext cx="899" cy="793"/>
                </a:xfrm>
                <a:custGeom>
                  <a:avLst/>
                  <a:gdLst>
                    <a:gd name="T0" fmla="*/ 0 w 1797"/>
                    <a:gd name="T1" fmla="*/ 0 h 1587"/>
                    <a:gd name="T2" fmla="*/ 1797 w 1797"/>
                    <a:gd name="T3" fmla="*/ 207 h 1587"/>
                    <a:gd name="T4" fmla="*/ 1797 w 1797"/>
                    <a:gd name="T5" fmla="*/ 1273 h 1587"/>
                    <a:gd name="T6" fmla="*/ 0 w 1797"/>
                    <a:gd name="T7" fmla="*/ 1587 h 1587"/>
                    <a:gd name="T8" fmla="*/ 0 w 1797"/>
                    <a:gd name="T9" fmla="*/ 0 h 1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7" h="1587">
                      <a:moveTo>
                        <a:pt x="0" y="0"/>
                      </a:moveTo>
                      <a:lnTo>
                        <a:pt x="1797" y="207"/>
                      </a:lnTo>
                      <a:lnTo>
                        <a:pt x="1797" y="1273"/>
                      </a:lnTo>
                      <a:lnTo>
                        <a:pt x="0" y="15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32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9" name="Freeform 10"/>
                <p:cNvSpPr/>
                <p:nvPr/>
              </p:nvSpPr>
              <p:spPr>
                <a:xfrm>
                  <a:off x="3454" y="1130"/>
                  <a:ext cx="222" cy="940"/>
                </a:xfrm>
                <a:custGeom>
                  <a:avLst/>
                  <a:gdLst>
                    <a:gd name="T0" fmla="*/ 222 w 444"/>
                    <a:gd name="T1" fmla="*/ 0 h 1881"/>
                    <a:gd name="T2" fmla="*/ 266 w 444"/>
                    <a:gd name="T3" fmla="*/ 4 h 1881"/>
                    <a:gd name="T4" fmla="*/ 307 w 444"/>
                    <a:gd name="T5" fmla="*/ 17 h 1881"/>
                    <a:gd name="T6" fmla="*/ 346 w 444"/>
                    <a:gd name="T7" fmla="*/ 37 h 1881"/>
                    <a:gd name="T8" fmla="*/ 379 w 444"/>
                    <a:gd name="T9" fmla="*/ 65 h 1881"/>
                    <a:gd name="T10" fmla="*/ 405 w 444"/>
                    <a:gd name="T11" fmla="*/ 98 h 1881"/>
                    <a:gd name="T12" fmla="*/ 425 w 444"/>
                    <a:gd name="T13" fmla="*/ 135 h 1881"/>
                    <a:gd name="T14" fmla="*/ 438 w 444"/>
                    <a:gd name="T15" fmla="*/ 176 h 1881"/>
                    <a:gd name="T16" fmla="*/ 444 w 444"/>
                    <a:gd name="T17" fmla="*/ 222 h 1881"/>
                    <a:gd name="T18" fmla="*/ 444 w 444"/>
                    <a:gd name="T19" fmla="*/ 1659 h 1881"/>
                    <a:gd name="T20" fmla="*/ 438 w 444"/>
                    <a:gd name="T21" fmla="*/ 1703 h 1881"/>
                    <a:gd name="T22" fmla="*/ 425 w 444"/>
                    <a:gd name="T23" fmla="*/ 1746 h 1881"/>
                    <a:gd name="T24" fmla="*/ 405 w 444"/>
                    <a:gd name="T25" fmla="*/ 1783 h 1881"/>
                    <a:gd name="T26" fmla="*/ 379 w 444"/>
                    <a:gd name="T27" fmla="*/ 1816 h 1881"/>
                    <a:gd name="T28" fmla="*/ 346 w 444"/>
                    <a:gd name="T29" fmla="*/ 1842 h 1881"/>
                    <a:gd name="T30" fmla="*/ 307 w 444"/>
                    <a:gd name="T31" fmla="*/ 1862 h 1881"/>
                    <a:gd name="T32" fmla="*/ 266 w 444"/>
                    <a:gd name="T33" fmla="*/ 1875 h 1881"/>
                    <a:gd name="T34" fmla="*/ 222 w 444"/>
                    <a:gd name="T35" fmla="*/ 1881 h 1881"/>
                    <a:gd name="T36" fmla="*/ 178 w 444"/>
                    <a:gd name="T37" fmla="*/ 1875 h 1881"/>
                    <a:gd name="T38" fmla="*/ 135 w 444"/>
                    <a:gd name="T39" fmla="*/ 1862 h 1881"/>
                    <a:gd name="T40" fmla="*/ 98 w 444"/>
                    <a:gd name="T41" fmla="*/ 1842 h 1881"/>
                    <a:gd name="T42" fmla="*/ 65 w 444"/>
                    <a:gd name="T43" fmla="*/ 1816 h 1881"/>
                    <a:gd name="T44" fmla="*/ 37 w 444"/>
                    <a:gd name="T45" fmla="*/ 1783 h 1881"/>
                    <a:gd name="T46" fmla="*/ 17 w 444"/>
                    <a:gd name="T47" fmla="*/ 1746 h 1881"/>
                    <a:gd name="T48" fmla="*/ 4 w 444"/>
                    <a:gd name="T49" fmla="*/ 1703 h 1881"/>
                    <a:gd name="T50" fmla="*/ 0 w 444"/>
                    <a:gd name="T51" fmla="*/ 1659 h 1881"/>
                    <a:gd name="T52" fmla="*/ 0 w 444"/>
                    <a:gd name="T53" fmla="*/ 222 h 1881"/>
                    <a:gd name="T54" fmla="*/ 4 w 444"/>
                    <a:gd name="T55" fmla="*/ 176 h 1881"/>
                    <a:gd name="T56" fmla="*/ 17 w 444"/>
                    <a:gd name="T57" fmla="*/ 135 h 1881"/>
                    <a:gd name="T58" fmla="*/ 37 w 444"/>
                    <a:gd name="T59" fmla="*/ 98 h 1881"/>
                    <a:gd name="T60" fmla="*/ 65 w 444"/>
                    <a:gd name="T61" fmla="*/ 65 h 1881"/>
                    <a:gd name="T62" fmla="*/ 98 w 444"/>
                    <a:gd name="T63" fmla="*/ 37 h 1881"/>
                    <a:gd name="T64" fmla="*/ 135 w 444"/>
                    <a:gd name="T65" fmla="*/ 17 h 1881"/>
                    <a:gd name="T66" fmla="*/ 178 w 444"/>
                    <a:gd name="T67" fmla="*/ 4 h 1881"/>
                    <a:gd name="T68" fmla="*/ 222 w 444"/>
                    <a:gd name="T69" fmla="*/ 0 h 1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1881">
                      <a:moveTo>
                        <a:pt x="222" y="0"/>
                      </a:moveTo>
                      <a:lnTo>
                        <a:pt x="266" y="4"/>
                      </a:lnTo>
                      <a:lnTo>
                        <a:pt x="307" y="17"/>
                      </a:lnTo>
                      <a:lnTo>
                        <a:pt x="346" y="37"/>
                      </a:lnTo>
                      <a:lnTo>
                        <a:pt x="379" y="65"/>
                      </a:lnTo>
                      <a:lnTo>
                        <a:pt x="405" y="98"/>
                      </a:lnTo>
                      <a:lnTo>
                        <a:pt x="425" y="135"/>
                      </a:lnTo>
                      <a:lnTo>
                        <a:pt x="438" y="176"/>
                      </a:lnTo>
                      <a:lnTo>
                        <a:pt x="444" y="222"/>
                      </a:lnTo>
                      <a:lnTo>
                        <a:pt x="444" y="1659"/>
                      </a:lnTo>
                      <a:lnTo>
                        <a:pt x="438" y="1703"/>
                      </a:lnTo>
                      <a:lnTo>
                        <a:pt x="425" y="1746"/>
                      </a:lnTo>
                      <a:lnTo>
                        <a:pt x="405" y="1783"/>
                      </a:lnTo>
                      <a:lnTo>
                        <a:pt x="379" y="1816"/>
                      </a:lnTo>
                      <a:lnTo>
                        <a:pt x="346" y="1842"/>
                      </a:lnTo>
                      <a:lnTo>
                        <a:pt x="307" y="1862"/>
                      </a:lnTo>
                      <a:lnTo>
                        <a:pt x="266" y="1875"/>
                      </a:lnTo>
                      <a:lnTo>
                        <a:pt x="222" y="1881"/>
                      </a:lnTo>
                      <a:lnTo>
                        <a:pt x="178" y="1875"/>
                      </a:lnTo>
                      <a:lnTo>
                        <a:pt x="135" y="1862"/>
                      </a:lnTo>
                      <a:lnTo>
                        <a:pt x="98" y="1842"/>
                      </a:lnTo>
                      <a:lnTo>
                        <a:pt x="65" y="1816"/>
                      </a:lnTo>
                      <a:lnTo>
                        <a:pt x="37" y="1783"/>
                      </a:lnTo>
                      <a:lnTo>
                        <a:pt x="17" y="1746"/>
                      </a:lnTo>
                      <a:lnTo>
                        <a:pt x="4" y="1703"/>
                      </a:lnTo>
                      <a:lnTo>
                        <a:pt x="0" y="1659"/>
                      </a:lnTo>
                      <a:lnTo>
                        <a:pt x="0" y="222"/>
                      </a:lnTo>
                      <a:lnTo>
                        <a:pt x="4" y="176"/>
                      </a:lnTo>
                      <a:lnTo>
                        <a:pt x="17" y="135"/>
                      </a:lnTo>
                      <a:lnTo>
                        <a:pt x="37" y="98"/>
                      </a:lnTo>
                      <a:lnTo>
                        <a:pt x="65" y="65"/>
                      </a:lnTo>
                      <a:lnTo>
                        <a:pt x="98" y="37"/>
                      </a:lnTo>
                      <a:lnTo>
                        <a:pt x="135" y="17"/>
                      </a:lnTo>
                      <a:lnTo>
                        <a:pt x="178" y="4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0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70" name="Freeform 11"/>
                <p:cNvSpPr/>
                <p:nvPr/>
              </p:nvSpPr>
              <p:spPr>
                <a:xfrm>
                  <a:off x="3679" y="957"/>
                  <a:ext cx="222" cy="1113"/>
                </a:xfrm>
                <a:custGeom>
                  <a:avLst/>
                  <a:gdLst>
                    <a:gd name="T0" fmla="*/ 222 w 444"/>
                    <a:gd name="T1" fmla="*/ 0 h 2228"/>
                    <a:gd name="T2" fmla="*/ 268 w 444"/>
                    <a:gd name="T3" fmla="*/ 6 h 2228"/>
                    <a:gd name="T4" fmla="*/ 309 w 444"/>
                    <a:gd name="T5" fmla="*/ 18 h 2228"/>
                    <a:gd name="T6" fmla="*/ 348 w 444"/>
                    <a:gd name="T7" fmla="*/ 39 h 2228"/>
                    <a:gd name="T8" fmla="*/ 379 w 444"/>
                    <a:gd name="T9" fmla="*/ 65 h 2228"/>
                    <a:gd name="T10" fmla="*/ 407 w 444"/>
                    <a:gd name="T11" fmla="*/ 98 h 2228"/>
                    <a:gd name="T12" fmla="*/ 427 w 444"/>
                    <a:gd name="T13" fmla="*/ 137 h 2228"/>
                    <a:gd name="T14" fmla="*/ 440 w 444"/>
                    <a:gd name="T15" fmla="*/ 177 h 2228"/>
                    <a:gd name="T16" fmla="*/ 444 w 444"/>
                    <a:gd name="T17" fmla="*/ 222 h 2228"/>
                    <a:gd name="T18" fmla="*/ 444 w 444"/>
                    <a:gd name="T19" fmla="*/ 2006 h 2228"/>
                    <a:gd name="T20" fmla="*/ 440 w 444"/>
                    <a:gd name="T21" fmla="*/ 2050 h 2228"/>
                    <a:gd name="T22" fmla="*/ 427 w 444"/>
                    <a:gd name="T23" fmla="*/ 2093 h 2228"/>
                    <a:gd name="T24" fmla="*/ 407 w 444"/>
                    <a:gd name="T25" fmla="*/ 2130 h 2228"/>
                    <a:gd name="T26" fmla="*/ 379 w 444"/>
                    <a:gd name="T27" fmla="*/ 2163 h 2228"/>
                    <a:gd name="T28" fmla="*/ 348 w 444"/>
                    <a:gd name="T29" fmla="*/ 2189 h 2228"/>
                    <a:gd name="T30" fmla="*/ 309 w 444"/>
                    <a:gd name="T31" fmla="*/ 2209 h 2228"/>
                    <a:gd name="T32" fmla="*/ 268 w 444"/>
                    <a:gd name="T33" fmla="*/ 2222 h 2228"/>
                    <a:gd name="T34" fmla="*/ 222 w 444"/>
                    <a:gd name="T35" fmla="*/ 2228 h 2228"/>
                    <a:gd name="T36" fmla="*/ 178 w 444"/>
                    <a:gd name="T37" fmla="*/ 2222 h 2228"/>
                    <a:gd name="T38" fmla="*/ 137 w 444"/>
                    <a:gd name="T39" fmla="*/ 2209 h 2228"/>
                    <a:gd name="T40" fmla="*/ 98 w 444"/>
                    <a:gd name="T41" fmla="*/ 2189 h 2228"/>
                    <a:gd name="T42" fmla="*/ 67 w 444"/>
                    <a:gd name="T43" fmla="*/ 2163 h 2228"/>
                    <a:gd name="T44" fmla="*/ 39 w 444"/>
                    <a:gd name="T45" fmla="*/ 2130 h 2228"/>
                    <a:gd name="T46" fmla="*/ 19 w 444"/>
                    <a:gd name="T47" fmla="*/ 2093 h 2228"/>
                    <a:gd name="T48" fmla="*/ 6 w 444"/>
                    <a:gd name="T49" fmla="*/ 2050 h 2228"/>
                    <a:gd name="T50" fmla="*/ 0 w 444"/>
                    <a:gd name="T51" fmla="*/ 2006 h 2228"/>
                    <a:gd name="T52" fmla="*/ 0 w 444"/>
                    <a:gd name="T53" fmla="*/ 222 h 2228"/>
                    <a:gd name="T54" fmla="*/ 6 w 444"/>
                    <a:gd name="T55" fmla="*/ 177 h 2228"/>
                    <a:gd name="T56" fmla="*/ 19 w 444"/>
                    <a:gd name="T57" fmla="*/ 137 h 2228"/>
                    <a:gd name="T58" fmla="*/ 39 w 444"/>
                    <a:gd name="T59" fmla="*/ 98 h 2228"/>
                    <a:gd name="T60" fmla="*/ 67 w 444"/>
                    <a:gd name="T61" fmla="*/ 65 h 2228"/>
                    <a:gd name="T62" fmla="*/ 98 w 444"/>
                    <a:gd name="T63" fmla="*/ 39 h 2228"/>
                    <a:gd name="T64" fmla="*/ 137 w 444"/>
                    <a:gd name="T65" fmla="*/ 18 h 2228"/>
                    <a:gd name="T66" fmla="*/ 178 w 444"/>
                    <a:gd name="T67" fmla="*/ 6 h 2228"/>
                    <a:gd name="T68" fmla="*/ 222 w 444"/>
                    <a:gd name="T69" fmla="*/ 0 h 2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2228">
                      <a:moveTo>
                        <a:pt x="222" y="0"/>
                      </a:moveTo>
                      <a:lnTo>
                        <a:pt x="268" y="6"/>
                      </a:lnTo>
                      <a:lnTo>
                        <a:pt x="309" y="18"/>
                      </a:lnTo>
                      <a:lnTo>
                        <a:pt x="348" y="39"/>
                      </a:lnTo>
                      <a:lnTo>
                        <a:pt x="379" y="65"/>
                      </a:lnTo>
                      <a:lnTo>
                        <a:pt x="407" y="98"/>
                      </a:lnTo>
                      <a:lnTo>
                        <a:pt x="427" y="137"/>
                      </a:lnTo>
                      <a:lnTo>
                        <a:pt x="440" y="177"/>
                      </a:lnTo>
                      <a:lnTo>
                        <a:pt x="444" y="222"/>
                      </a:lnTo>
                      <a:lnTo>
                        <a:pt x="444" y="2006"/>
                      </a:lnTo>
                      <a:lnTo>
                        <a:pt x="440" y="2050"/>
                      </a:lnTo>
                      <a:lnTo>
                        <a:pt x="427" y="2093"/>
                      </a:lnTo>
                      <a:lnTo>
                        <a:pt x="407" y="2130"/>
                      </a:lnTo>
                      <a:lnTo>
                        <a:pt x="379" y="2163"/>
                      </a:lnTo>
                      <a:lnTo>
                        <a:pt x="348" y="2189"/>
                      </a:lnTo>
                      <a:lnTo>
                        <a:pt x="309" y="2209"/>
                      </a:lnTo>
                      <a:lnTo>
                        <a:pt x="268" y="2222"/>
                      </a:lnTo>
                      <a:lnTo>
                        <a:pt x="222" y="2228"/>
                      </a:lnTo>
                      <a:lnTo>
                        <a:pt x="178" y="2222"/>
                      </a:lnTo>
                      <a:lnTo>
                        <a:pt x="137" y="2209"/>
                      </a:lnTo>
                      <a:lnTo>
                        <a:pt x="98" y="2189"/>
                      </a:lnTo>
                      <a:lnTo>
                        <a:pt x="67" y="2163"/>
                      </a:lnTo>
                      <a:lnTo>
                        <a:pt x="39" y="2130"/>
                      </a:lnTo>
                      <a:lnTo>
                        <a:pt x="19" y="2093"/>
                      </a:lnTo>
                      <a:lnTo>
                        <a:pt x="6" y="2050"/>
                      </a:lnTo>
                      <a:lnTo>
                        <a:pt x="0" y="2006"/>
                      </a:lnTo>
                      <a:lnTo>
                        <a:pt x="0" y="222"/>
                      </a:lnTo>
                      <a:lnTo>
                        <a:pt x="6" y="177"/>
                      </a:lnTo>
                      <a:lnTo>
                        <a:pt x="19" y="137"/>
                      </a:lnTo>
                      <a:lnTo>
                        <a:pt x="39" y="98"/>
                      </a:lnTo>
                      <a:lnTo>
                        <a:pt x="67" y="65"/>
                      </a:lnTo>
                      <a:lnTo>
                        <a:pt x="98" y="39"/>
                      </a:lnTo>
                      <a:lnTo>
                        <a:pt x="137" y="18"/>
                      </a:lnTo>
                      <a:lnTo>
                        <a:pt x="178" y="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62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71" name="Freeform 12"/>
                <p:cNvSpPr/>
                <p:nvPr/>
              </p:nvSpPr>
              <p:spPr>
                <a:xfrm>
                  <a:off x="3904" y="1095"/>
                  <a:ext cx="222" cy="975"/>
                </a:xfrm>
                <a:custGeom>
                  <a:avLst/>
                  <a:gdLst>
                    <a:gd name="T0" fmla="*/ 222 w 444"/>
                    <a:gd name="T1" fmla="*/ 0 h 1951"/>
                    <a:gd name="T2" fmla="*/ 267 w 444"/>
                    <a:gd name="T3" fmla="*/ 6 h 1951"/>
                    <a:gd name="T4" fmla="*/ 309 w 444"/>
                    <a:gd name="T5" fmla="*/ 19 h 1951"/>
                    <a:gd name="T6" fmla="*/ 346 w 444"/>
                    <a:gd name="T7" fmla="*/ 39 h 1951"/>
                    <a:gd name="T8" fmla="*/ 379 w 444"/>
                    <a:gd name="T9" fmla="*/ 65 h 1951"/>
                    <a:gd name="T10" fmla="*/ 407 w 444"/>
                    <a:gd name="T11" fmla="*/ 98 h 1951"/>
                    <a:gd name="T12" fmla="*/ 428 w 444"/>
                    <a:gd name="T13" fmla="*/ 135 h 1951"/>
                    <a:gd name="T14" fmla="*/ 440 w 444"/>
                    <a:gd name="T15" fmla="*/ 177 h 1951"/>
                    <a:gd name="T16" fmla="*/ 444 w 444"/>
                    <a:gd name="T17" fmla="*/ 222 h 1951"/>
                    <a:gd name="T18" fmla="*/ 444 w 444"/>
                    <a:gd name="T19" fmla="*/ 1729 h 1951"/>
                    <a:gd name="T20" fmla="*/ 440 w 444"/>
                    <a:gd name="T21" fmla="*/ 1773 h 1951"/>
                    <a:gd name="T22" fmla="*/ 428 w 444"/>
                    <a:gd name="T23" fmla="*/ 1816 h 1951"/>
                    <a:gd name="T24" fmla="*/ 407 w 444"/>
                    <a:gd name="T25" fmla="*/ 1853 h 1951"/>
                    <a:gd name="T26" fmla="*/ 379 w 444"/>
                    <a:gd name="T27" fmla="*/ 1886 h 1951"/>
                    <a:gd name="T28" fmla="*/ 346 w 444"/>
                    <a:gd name="T29" fmla="*/ 1912 h 1951"/>
                    <a:gd name="T30" fmla="*/ 309 w 444"/>
                    <a:gd name="T31" fmla="*/ 1932 h 1951"/>
                    <a:gd name="T32" fmla="*/ 267 w 444"/>
                    <a:gd name="T33" fmla="*/ 1945 h 1951"/>
                    <a:gd name="T34" fmla="*/ 222 w 444"/>
                    <a:gd name="T35" fmla="*/ 1951 h 1951"/>
                    <a:gd name="T36" fmla="*/ 178 w 444"/>
                    <a:gd name="T37" fmla="*/ 1945 h 1951"/>
                    <a:gd name="T38" fmla="*/ 135 w 444"/>
                    <a:gd name="T39" fmla="*/ 1932 h 1951"/>
                    <a:gd name="T40" fmla="*/ 98 w 444"/>
                    <a:gd name="T41" fmla="*/ 1912 h 1951"/>
                    <a:gd name="T42" fmla="*/ 65 w 444"/>
                    <a:gd name="T43" fmla="*/ 1886 h 1951"/>
                    <a:gd name="T44" fmla="*/ 39 w 444"/>
                    <a:gd name="T45" fmla="*/ 1853 h 1951"/>
                    <a:gd name="T46" fmla="*/ 17 w 444"/>
                    <a:gd name="T47" fmla="*/ 1816 h 1951"/>
                    <a:gd name="T48" fmla="*/ 4 w 444"/>
                    <a:gd name="T49" fmla="*/ 1773 h 1951"/>
                    <a:gd name="T50" fmla="*/ 0 w 444"/>
                    <a:gd name="T51" fmla="*/ 1729 h 1951"/>
                    <a:gd name="T52" fmla="*/ 0 w 444"/>
                    <a:gd name="T53" fmla="*/ 222 h 1951"/>
                    <a:gd name="T54" fmla="*/ 4 w 444"/>
                    <a:gd name="T55" fmla="*/ 177 h 1951"/>
                    <a:gd name="T56" fmla="*/ 17 w 444"/>
                    <a:gd name="T57" fmla="*/ 135 h 1951"/>
                    <a:gd name="T58" fmla="*/ 39 w 444"/>
                    <a:gd name="T59" fmla="*/ 98 h 1951"/>
                    <a:gd name="T60" fmla="*/ 65 w 444"/>
                    <a:gd name="T61" fmla="*/ 65 h 1951"/>
                    <a:gd name="T62" fmla="*/ 98 w 444"/>
                    <a:gd name="T63" fmla="*/ 39 h 1951"/>
                    <a:gd name="T64" fmla="*/ 135 w 444"/>
                    <a:gd name="T65" fmla="*/ 19 h 1951"/>
                    <a:gd name="T66" fmla="*/ 178 w 444"/>
                    <a:gd name="T67" fmla="*/ 6 h 1951"/>
                    <a:gd name="T68" fmla="*/ 222 w 444"/>
                    <a:gd name="T69" fmla="*/ 0 h 1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1951">
                      <a:moveTo>
                        <a:pt x="222" y="0"/>
                      </a:moveTo>
                      <a:lnTo>
                        <a:pt x="267" y="6"/>
                      </a:lnTo>
                      <a:lnTo>
                        <a:pt x="309" y="19"/>
                      </a:lnTo>
                      <a:lnTo>
                        <a:pt x="346" y="39"/>
                      </a:lnTo>
                      <a:lnTo>
                        <a:pt x="379" y="65"/>
                      </a:lnTo>
                      <a:lnTo>
                        <a:pt x="407" y="98"/>
                      </a:lnTo>
                      <a:lnTo>
                        <a:pt x="428" y="135"/>
                      </a:lnTo>
                      <a:lnTo>
                        <a:pt x="440" y="177"/>
                      </a:lnTo>
                      <a:lnTo>
                        <a:pt x="444" y="222"/>
                      </a:lnTo>
                      <a:lnTo>
                        <a:pt x="444" y="1729"/>
                      </a:lnTo>
                      <a:lnTo>
                        <a:pt x="440" y="1773"/>
                      </a:lnTo>
                      <a:lnTo>
                        <a:pt x="428" y="1816"/>
                      </a:lnTo>
                      <a:lnTo>
                        <a:pt x="407" y="1853"/>
                      </a:lnTo>
                      <a:lnTo>
                        <a:pt x="379" y="1886"/>
                      </a:lnTo>
                      <a:lnTo>
                        <a:pt x="346" y="1912"/>
                      </a:lnTo>
                      <a:lnTo>
                        <a:pt x="309" y="1932"/>
                      </a:lnTo>
                      <a:lnTo>
                        <a:pt x="267" y="1945"/>
                      </a:lnTo>
                      <a:lnTo>
                        <a:pt x="222" y="1951"/>
                      </a:lnTo>
                      <a:lnTo>
                        <a:pt x="178" y="1945"/>
                      </a:lnTo>
                      <a:lnTo>
                        <a:pt x="135" y="1932"/>
                      </a:lnTo>
                      <a:lnTo>
                        <a:pt x="98" y="1912"/>
                      </a:lnTo>
                      <a:lnTo>
                        <a:pt x="65" y="1886"/>
                      </a:lnTo>
                      <a:lnTo>
                        <a:pt x="39" y="1853"/>
                      </a:lnTo>
                      <a:lnTo>
                        <a:pt x="17" y="1816"/>
                      </a:lnTo>
                      <a:lnTo>
                        <a:pt x="4" y="1773"/>
                      </a:lnTo>
                      <a:lnTo>
                        <a:pt x="0" y="1729"/>
                      </a:lnTo>
                      <a:lnTo>
                        <a:pt x="0" y="222"/>
                      </a:lnTo>
                      <a:lnTo>
                        <a:pt x="4" y="177"/>
                      </a:lnTo>
                      <a:lnTo>
                        <a:pt x="17" y="135"/>
                      </a:lnTo>
                      <a:lnTo>
                        <a:pt x="39" y="98"/>
                      </a:lnTo>
                      <a:lnTo>
                        <a:pt x="65" y="65"/>
                      </a:lnTo>
                      <a:lnTo>
                        <a:pt x="98" y="39"/>
                      </a:lnTo>
                      <a:lnTo>
                        <a:pt x="135" y="19"/>
                      </a:lnTo>
                      <a:lnTo>
                        <a:pt x="178" y="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7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72" name="Freeform 13"/>
                <p:cNvSpPr/>
                <p:nvPr/>
              </p:nvSpPr>
              <p:spPr>
                <a:xfrm>
                  <a:off x="4130" y="1476"/>
                  <a:ext cx="222" cy="612"/>
                </a:xfrm>
                <a:custGeom>
                  <a:avLst/>
                  <a:gdLst>
                    <a:gd name="T0" fmla="*/ 221 w 443"/>
                    <a:gd name="T1" fmla="*/ 0 h 1225"/>
                    <a:gd name="T2" fmla="*/ 266 w 443"/>
                    <a:gd name="T3" fmla="*/ 6 h 1225"/>
                    <a:gd name="T4" fmla="*/ 306 w 443"/>
                    <a:gd name="T5" fmla="*/ 19 h 1225"/>
                    <a:gd name="T6" fmla="*/ 345 w 443"/>
                    <a:gd name="T7" fmla="*/ 39 h 1225"/>
                    <a:gd name="T8" fmla="*/ 377 w 443"/>
                    <a:gd name="T9" fmla="*/ 67 h 1225"/>
                    <a:gd name="T10" fmla="*/ 404 w 443"/>
                    <a:gd name="T11" fmla="*/ 98 h 1225"/>
                    <a:gd name="T12" fmla="*/ 425 w 443"/>
                    <a:gd name="T13" fmla="*/ 137 h 1225"/>
                    <a:gd name="T14" fmla="*/ 438 w 443"/>
                    <a:gd name="T15" fmla="*/ 178 h 1225"/>
                    <a:gd name="T16" fmla="*/ 443 w 443"/>
                    <a:gd name="T17" fmla="*/ 222 h 1225"/>
                    <a:gd name="T18" fmla="*/ 443 w 443"/>
                    <a:gd name="T19" fmla="*/ 1003 h 1225"/>
                    <a:gd name="T20" fmla="*/ 438 w 443"/>
                    <a:gd name="T21" fmla="*/ 1048 h 1225"/>
                    <a:gd name="T22" fmla="*/ 425 w 443"/>
                    <a:gd name="T23" fmla="*/ 1088 h 1225"/>
                    <a:gd name="T24" fmla="*/ 404 w 443"/>
                    <a:gd name="T25" fmla="*/ 1127 h 1225"/>
                    <a:gd name="T26" fmla="*/ 377 w 443"/>
                    <a:gd name="T27" fmla="*/ 1158 h 1225"/>
                    <a:gd name="T28" fmla="*/ 345 w 443"/>
                    <a:gd name="T29" fmla="*/ 1186 h 1225"/>
                    <a:gd name="T30" fmla="*/ 306 w 443"/>
                    <a:gd name="T31" fmla="*/ 1206 h 1225"/>
                    <a:gd name="T32" fmla="*/ 266 w 443"/>
                    <a:gd name="T33" fmla="*/ 1219 h 1225"/>
                    <a:gd name="T34" fmla="*/ 221 w 443"/>
                    <a:gd name="T35" fmla="*/ 1225 h 1225"/>
                    <a:gd name="T36" fmla="*/ 175 w 443"/>
                    <a:gd name="T37" fmla="*/ 1219 h 1225"/>
                    <a:gd name="T38" fmla="*/ 135 w 443"/>
                    <a:gd name="T39" fmla="*/ 1206 h 1225"/>
                    <a:gd name="T40" fmla="*/ 98 w 443"/>
                    <a:gd name="T41" fmla="*/ 1186 h 1225"/>
                    <a:gd name="T42" fmla="*/ 64 w 443"/>
                    <a:gd name="T43" fmla="*/ 1158 h 1225"/>
                    <a:gd name="T44" fmla="*/ 37 w 443"/>
                    <a:gd name="T45" fmla="*/ 1127 h 1225"/>
                    <a:gd name="T46" fmla="*/ 16 w 443"/>
                    <a:gd name="T47" fmla="*/ 1088 h 1225"/>
                    <a:gd name="T48" fmla="*/ 3 w 443"/>
                    <a:gd name="T49" fmla="*/ 1048 h 1225"/>
                    <a:gd name="T50" fmla="*/ 0 w 443"/>
                    <a:gd name="T51" fmla="*/ 1003 h 1225"/>
                    <a:gd name="T52" fmla="*/ 0 w 443"/>
                    <a:gd name="T53" fmla="*/ 222 h 1225"/>
                    <a:gd name="T54" fmla="*/ 3 w 443"/>
                    <a:gd name="T55" fmla="*/ 178 h 1225"/>
                    <a:gd name="T56" fmla="*/ 16 w 443"/>
                    <a:gd name="T57" fmla="*/ 137 h 1225"/>
                    <a:gd name="T58" fmla="*/ 37 w 443"/>
                    <a:gd name="T59" fmla="*/ 98 h 1225"/>
                    <a:gd name="T60" fmla="*/ 64 w 443"/>
                    <a:gd name="T61" fmla="*/ 67 h 1225"/>
                    <a:gd name="T62" fmla="*/ 98 w 443"/>
                    <a:gd name="T63" fmla="*/ 39 h 1225"/>
                    <a:gd name="T64" fmla="*/ 135 w 443"/>
                    <a:gd name="T65" fmla="*/ 19 h 1225"/>
                    <a:gd name="T66" fmla="*/ 175 w 443"/>
                    <a:gd name="T67" fmla="*/ 6 h 1225"/>
                    <a:gd name="T68" fmla="*/ 221 w 443"/>
                    <a:gd name="T69" fmla="*/ 0 h 1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3" h="1225">
                      <a:moveTo>
                        <a:pt x="221" y="0"/>
                      </a:moveTo>
                      <a:lnTo>
                        <a:pt x="266" y="6"/>
                      </a:lnTo>
                      <a:lnTo>
                        <a:pt x="306" y="19"/>
                      </a:lnTo>
                      <a:lnTo>
                        <a:pt x="345" y="39"/>
                      </a:lnTo>
                      <a:lnTo>
                        <a:pt x="377" y="67"/>
                      </a:lnTo>
                      <a:lnTo>
                        <a:pt x="404" y="98"/>
                      </a:lnTo>
                      <a:lnTo>
                        <a:pt x="425" y="137"/>
                      </a:lnTo>
                      <a:lnTo>
                        <a:pt x="438" y="178"/>
                      </a:lnTo>
                      <a:lnTo>
                        <a:pt x="443" y="222"/>
                      </a:lnTo>
                      <a:lnTo>
                        <a:pt x="443" y="1003"/>
                      </a:lnTo>
                      <a:lnTo>
                        <a:pt x="438" y="1048"/>
                      </a:lnTo>
                      <a:lnTo>
                        <a:pt x="425" y="1088"/>
                      </a:lnTo>
                      <a:lnTo>
                        <a:pt x="404" y="1127"/>
                      </a:lnTo>
                      <a:lnTo>
                        <a:pt x="377" y="1158"/>
                      </a:lnTo>
                      <a:lnTo>
                        <a:pt x="345" y="1186"/>
                      </a:lnTo>
                      <a:lnTo>
                        <a:pt x="306" y="1206"/>
                      </a:lnTo>
                      <a:lnTo>
                        <a:pt x="266" y="1219"/>
                      </a:lnTo>
                      <a:lnTo>
                        <a:pt x="221" y="1225"/>
                      </a:lnTo>
                      <a:lnTo>
                        <a:pt x="175" y="1219"/>
                      </a:lnTo>
                      <a:lnTo>
                        <a:pt x="135" y="1206"/>
                      </a:lnTo>
                      <a:lnTo>
                        <a:pt x="98" y="1186"/>
                      </a:lnTo>
                      <a:lnTo>
                        <a:pt x="64" y="1158"/>
                      </a:lnTo>
                      <a:lnTo>
                        <a:pt x="37" y="1127"/>
                      </a:lnTo>
                      <a:lnTo>
                        <a:pt x="16" y="1088"/>
                      </a:lnTo>
                      <a:lnTo>
                        <a:pt x="3" y="1048"/>
                      </a:lnTo>
                      <a:lnTo>
                        <a:pt x="0" y="1003"/>
                      </a:lnTo>
                      <a:lnTo>
                        <a:pt x="0" y="222"/>
                      </a:lnTo>
                      <a:lnTo>
                        <a:pt x="3" y="178"/>
                      </a:lnTo>
                      <a:lnTo>
                        <a:pt x="16" y="137"/>
                      </a:lnTo>
                      <a:lnTo>
                        <a:pt x="37" y="98"/>
                      </a:lnTo>
                      <a:lnTo>
                        <a:pt x="64" y="67"/>
                      </a:lnTo>
                      <a:lnTo>
                        <a:pt x="98" y="39"/>
                      </a:lnTo>
                      <a:lnTo>
                        <a:pt x="135" y="19"/>
                      </a:lnTo>
                      <a:lnTo>
                        <a:pt x="175" y="6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73" name="Rectangle 14"/>
                <p:cNvSpPr>
                  <a:spLocks noChangeArrowheads="1"/>
                </p:cNvSpPr>
                <p:nvPr/>
              </p:nvSpPr>
              <p:spPr>
                <a:xfrm>
                  <a:off x="3495" y="2911"/>
                  <a:ext cx="815" cy="401"/>
                </a:xfrm>
                <a:prstGeom prst="rect">
                  <a:avLst/>
                </a:prstGeom>
                <a:solidFill>
                  <a:srgbClr val="EADEDF"/>
                </a:solidFill>
                <a:ln w="0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  <p:grpSp>
            <p:nvGrpSpPr>
              <p:cNvPr id="351" name="그룹 350"/>
              <p:cNvGrpSpPr/>
              <p:nvPr/>
            </p:nvGrpSpPr>
            <p:grpSpPr>
              <a:xfrm rot="13971995">
                <a:off x="10535158" y="2038281"/>
                <a:ext cx="389356" cy="866741"/>
                <a:chOff x="3116844" y="4378474"/>
                <a:chExt cx="389356" cy="866741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364" name="모서리가 둥근 직사각형 363"/>
                <p:cNvSpPr/>
                <p:nvPr/>
              </p:nvSpPr>
              <p:spPr>
                <a:xfrm>
                  <a:off x="3116844" y="4692535"/>
                  <a:ext cx="341320" cy="552680"/>
                </a:xfrm>
                <a:prstGeom prst="roundRect">
                  <a:avLst>
                    <a:gd name="adj" fmla="val 4731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5" name="모서리가 둥근 직사각형 364"/>
                <p:cNvSpPr/>
                <p:nvPr/>
              </p:nvSpPr>
              <p:spPr>
                <a:xfrm rot="900000">
                  <a:off x="3164880" y="4378474"/>
                  <a:ext cx="341320" cy="552680"/>
                </a:xfrm>
                <a:prstGeom prst="roundRect">
                  <a:avLst>
                    <a:gd name="adj" fmla="val 1559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  <p:grpSp>
            <p:nvGrpSpPr>
              <p:cNvPr id="352" name="Group 4"/>
              <p:cNvGrpSpPr>
                <a:grpSpLocks noChangeAspect="1"/>
              </p:cNvGrpSpPr>
              <p:nvPr/>
            </p:nvGrpSpPr>
            <p:grpSpPr>
              <a:xfrm rot="10371995">
                <a:off x="10156958" y="2118810"/>
                <a:ext cx="314936" cy="498036"/>
                <a:chOff x="3187" y="957"/>
                <a:chExt cx="1165" cy="2355"/>
              </a:xfrm>
            </p:grpSpPr>
            <p:sp>
              <p:nvSpPr>
                <p:cNvPr id="356" name="Freeform 7"/>
                <p:cNvSpPr/>
                <p:nvPr/>
              </p:nvSpPr>
              <p:spPr>
                <a:xfrm>
                  <a:off x="3472" y="2275"/>
                  <a:ext cx="880" cy="689"/>
                </a:xfrm>
                <a:custGeom>
                  <a:avLst/>
                  <a:gdLst>
                    <a:gd name="T0" fmla="*/ 298 w 1760"/>
                    <a:gd name="T1" fmla="*/ 0 h 1378"/>
                    <a:gd name="T2" fmla="*/ 1463 w 1760"/>
                    <a:gd name="T3" fmla="*/ 0 h 1378"/>
                    <a:gd name="T4" fmla="*/ 1524 w 1760"/>
                    <a:gd name="T5" fmla="*/ 2 h 1378"/>
                    <a:gd name="T6" fmla="*/ 1577 w 1760"/>
                    <a:gd name="T7" fmla="*/ 9 h 1378"/>
                    <a:gd name="T8" fmla="*/ 1623 w 1760"/>
                    <a:gd name="T9" fmla="*/ 22 h 1378"/>
                    <a:gd name="T10" fmla="*/ 1662 w 1760"/>
                    <a:gd name="T11" fmla="*/ 41 h 1378"/>
                    <a:gd name="T12" fmla="*/ 1694 w 1760"/>
                    <a:gd name="T13" fmla="*/ 65 h 1378"/>
                    <a:gd name="T14" fmla="*/ 1720 w 1760"/>
                    <a:gd name="T15" fmla="*/ 96 h 1378"/>
                    <a:gd name="T16" fmla="*/ 1738 w 1760"/>
                    <a:gd name="T17" fmla="*/ 135 h 1378"/>
                    <a:gd name="T18" fmla="*/ 1749 w 1760"/>
                    <a:gd name="T19" fmla="*/ 181 h 1378"/>
                    <a:gd name="T20" fmla="*/ 1757 w 1760"/>
                    <a:gd name="T21" fmla="*/ 235 h 1378"/>
                    <a:gd name="T22" fmla="*/ 1760 w 1760"/>
                    <a:gd name="T23" fmla="*/ 296 h 1378"/>
                    <a:gd name="T24" fmla="*/ 1760 w 1760"/>
                    <a:gd name="T25" fmla="*/ 506 h 1378"/>
                    <a:gd name="T26" fmla="*/ 1758 w 1760"/>
                    <a:gd name="T27" fmla="*/ 549 h 1378"/>
                    <a:gd name="T28" fmla="*/ 1757 w 1760"/>
                    <a:gd name="T29" fmla="*/ 600 h 1378"/>
                    <a:gd name="T30" fmla="*/ 1751 w 1760"/>
                    <a:gd name="T31" fmla="*/ 658 h 1378"/>
                    <a:gd name="T32" fmla="*/ 1745 w 1760"/>
                    <a:gd name="T33" fmla="*/ 719 h 1378"/>
                    <a:gd name="T34" fmla="*/ 1740 w 1760"/>
                    <a:gd name="T35" fmla="*/ 785 h 1378"/>
                    <a:gd name="T36" fmla="*/ 1731 w 1760"/>
                    <a:gd name="T37" fmla="*/ 854 h 1378"/>
                    <a:gd name="T38" fmla="*/ 1723 w 1760"/>
                    <a:gd name="T39" fmla="*/ 922 h 1378"/>
                    <a:gd name="T40" fmla="*/ 1712 w 1760"/>
                    <a:gd name="T41" fmla="*/ 992 h 1378"/>
                    <a:gd name="T42" fmla="*/ 1703 w 1760"/>
                    <a:gd name="T43" fmla="*/ 1059 h 1378"/>
                    <a:gd name="T44" fmla="*/ 1694 w 1760"/>
                    <a:gd name="T45" fmla="*/ 1123 h 1378"/>
                    <a:gd name="T46" fmla="*/ 1683 w 1760"/>
                    <a:gd name="T47" fmla="*/ 1182 h 1378"/>
                    <a:gd name="T48" fmla="*/ 1673 w 1760"/>
                    <a:gd name="T49" fmla="*/ 1236 h 1378"/>
                    <a:gd name="T50" fmla="*/ 1662 w 1760"/>
                    <a:gd name="T51" fmla="*/ 1284 h 1378"/>
                    <a:gd name="T52" fmla="*/ 1653 w 1760"/>
                    <a:gd name="T53" fmla="*/ 1323 h 1378"/>
                    <a:gd name="T54" fmla="*/ 1644 w 1760"/>
                    <a:gd name="T55" fmla="*/ 1352 h 1378"/>
                    <a:gd name="T56" fmla="*/ 1636 w 1760"/>
                    <a:gd name="T57" fmla="*/ 1371 h 1378"/>
                    <a:gd name="T58" fmla="*/ 1629 w 1760"/>
                    <a:gd name="T59" fmla="*/ 1378 h 1378"/>
                    <a:gd name="T60" fmla="*/ 180 w 1760"/>
                    <a:gd name="T61" fmla="*/ 1378 h 1378"/>
                    <a:gd name="T62" fmla="*/ 163 w 1760"/>
                    <a:gd name="T63" fmla="*/ 1371 h 1378"/>
                    <a:gd name="T64" fmla="*/ 146 w 1760"/>
                    <a:gd name="T65" fmla="*/ 1352 h 1378"/>
                    <a:gd name="T66" fmla="*/ 130 w 1760"/>
                    <a:gd name="T67" fmla="*/ 1323 h 1378"/>
                    <a:gd name="T68" fmla="*/ 113 w 1760"/>
                    <a:gd name="T69" fmla="*/ 1284 h 1378"/>
                    <a:gd name="T70" fmla="*/ 96 w 1760"/>
                    <a:gd name="T71" fmla="*/ 1240 h 1378"/>
                    <a:gd name="T72" fmla="*/ 80 w 1760"/>
                    <a:gd name="T73" fmla="*/ 1192 h 1378"/>
                    <a:gd name="T74" fmla="*/ 65 w 1760"/>
                    <a:gd name="T75" fmla="*/ 1142 h 1378"/>
                    <a:gd name="T76" fmla="*/ 50 w 1760"/>
                    <a:gd name="T77" fmla="*/ 1090 h 1378"/>
                    <a:gd name="T78" fmla="*/ 35 w 1760"/>
                    <a:gd name="T79" fmla="*/ 1042 h 1378"/>
                    <a:gd name="T80" fmla="*/ 22 w 1760"/>
                    <a:gd name="T81" fmla="*/ 996 h 1378"/>
                    <a:gd name="T82" fmla="*/ 11 w 1760"/>
                    <a:gd name="T83" fmla="*/ 957 h 1378"/>
                    <a:gd name="T84" fmla="*/ 0 w 1760"/>
                    <a:gd name="T85" fmla="*/ 927 h 1378"/>
                    <a:gd name="T86" fmla="*/ 0 w 1760"/>
                    <a:gd name="T87" fmla="*/ 517 h 1378"/>
                    <a:gd name="T88" fmla="*/ 2 w 1760"/>
                    <a:gd name="T89" fmla="*/ 467 h 1378"/>
                    <a:gd name="T90" fmla="*/ 6 w 1760"/>
                    <a:gd name="T91" fmla="*/ 418 h 1378"/>
                    <a:gd name="T92" fmla="*/ 11 w 1760"/>
                    <a:gd name="T93" fmla="*/ 368 h 1378"/>
                    <a:gd name="T94" fmla="*/ 21 w 1760"/>
                    <a:gd name="T95" fmla="*/ 318 h 1378"/>
                    <a:gd name="T96" fmla="*/ 32 w 1760"/>
                    <a:gd name="T97" fmla="*/ 268 h 1378"/>
                    <a:gd name="T98" fmla="*/ 48 w 1760"/>
                    <a:gd name="T99" fmla="*/ 220 h 1378"/>
                    <a:gd name="T100" fmla="*/ 65 w 1760"/>
                    <a:gd name="T101" fmla="*/ 176 h 1378"/>
                    <a:gd name="T102" fmla="*/ 87 w 1760"/>
                    <a:gd name="T103" fmla="*/ 133 h 1378"/>
                    <a:gd name="T104" fmla="*/ 113 w 1760"/>
                    <a:gd name="T105" fmla="*/ 96 h 1378"/>
                    <a:gd name="T106" fmla="*/ 143 w 1760"/>
                    <a:gd name="T107" fmla="*/ 63 h 1378"/>
                    <a:gd name="T108" fmla="*/ 174 w 1760"/>
                    <a:gd name="T109" fmla="*/ 37 h 1378"/>
                    <a:gd name="T110" fmla="*/ 211 w 1760"/>
                    <a:gd name="T111" fmla="*/ 17 h 1378"/>
                    <a:gd name="T112" fmla="*/ 254 w 1760"/>
                    <a:gd name="T113" fmla="*/ 4 h 1378"/>
                    <a:gd name="T114" fmla="*/ 298 w 1760"/>
                    <a:gd name="T115" fmla="*/ 0 h 1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760" h="1378">
                      <a:moveTo>
                        <a:pt x="298" y="0"/>
                      </a:moveTo>
                      <a:lnTo>
                        <a:pt x="1463" y="0"/>
                      </a:lnTo>
                      <a:lnTo>
                        <a:pt x="1524" y="2"/>
                      </a:lnTo>
                      <a:lnTo>
                        <a:pt x="1577" y="9"/>
                      </a:lnTo>
                      <a:lnTo>
                        <a:pt x="1623" y="22"/>
                      </a:lnTo>
                      <a:lnTo>
                        <a:pt x="1662" y="41"/>
                      </a:lnTo>
                      <a:lnTo>
                        <a:pt x="1694" y="65"/>
                      </a:lnTo>
                      <a:lnTo>
                        <a:pt x="1720" y="96"/>
                      </a:lnTo>
                      <a:lnTo>
                        <a:pt x="1738" y="135"/>
                      </a:lnTo>
                      <a:lnTo>
                        <a:pt x="1749" y="181"/>
                      </a:lnTo>
                      <a:lnTo>
                        <a:pt x="1757" y="235"/>
                      </a:lnTo>
                      <a:lnTo>
                        <a:pt x="1760" y="296"/>
                      </a:lnTo>
                      <a:lnTo>
                        <a:pt x="1760" y="506"/>
                      </a:lnTo>
                      <a:lnTo>
                        <a:pt x="1758" y="549"/>
                      </a:lnTo>
                      <a:lnTo>
                        <a:pt x="1757" y="600"/>
                      </a:lnTo>
                      <a:lnTo>
                        <a:pt x="1751" y="658"/>
                      </a:lnTo>
                      <a:lnTo>
                        <a:pt x="1745" y="719"/>
                      </a:lnTo>
                      <a:lnTo>
                        <a:pt x="1740" y="785"/>
                      </a:lnTo>
                      <a:lnTo>
                        <a:pt x="1731" y="854"/>
                      </a:lnTo>
                      <a:lnTo>
                        <a:pt x="1723" y="922"/>
                      </a:lnTo>
                      <a:lnTo>
                        <a:pt x="1712" y="992"/>
                      </a:lnTo>
                      <a:lnTo>
                        <a:pt x="1703" y="1059"/>
                      </a:lnTo>
                      <a:lnTo>
                        <a:pt x="1694" y="1123"/>
                      </a:lnTo>
                      <a:lnTo>
                        <a:pt x="1683" y="1182"/>
                      </a:lnTo>
                      <a:lnTo>
                        <a:pt x="1673" y="1236"/>
                      </a:lnTo>
                      <a:lnTo>
                        <a:pt x="1662" y="1284"/>
                      </a:lnTo>
                      <a:lnTo>
                        <a:pt x="1653" y="1323"/>
                      </a:lnTo>
                      <a:lnTo>
                        <a:pt x="1644" y="1352"/>
                      </a:lnTo>
                      <a:lnTo>
                        <a:pt x="1636" y="1371"/>
                      </a:lnTo>
                      <a:lnTo>
                        <a:pt x="1629" y="1378"/>
                      </a:lnTo>
                      <a:lnTo>
                        <a:pt x="180" y="1378"/>
                      </a:lnTo>
                      <a:lnTo>
                        <a:pt x="163" y="1371"/>
                      </a:lnTo>
                      <a:lnTo>
                        <a:pt x="146" y="1352"/>
                      </a:lnTo>
                      <a:lnTo>
                        <a:pt x="130" y="1323"/>
                      </a:lnTo>
                      <a:lnTo>
                        <a:pt x="113" y="1284"/>
                      </a:lnTo>
                      <a:lnTo>
                        <a:pt x="96" y="1240"/>
                      </a:lnTo>
                      <a:lnTo>
                        <a:pt x="80" y="1192"/>
                      </a:lnTo>
                      <a:lnTo>
                        <a:pt x="65" y="1142"/>
                      </a:lnTo>
                      <a:lnTo>
                        <a:pt x="50" y="1090"/>
                      </a:lnTo>
                      <a:lnTo>
                        <a:pt x="35" y="1042"/>
                      </a:lnTo>
                      <a:lnTo>
                        <a:pt x="22" y="996"/>
                      </a:lnTo>
                      <a:lnTo>
                        <a:pt x="11" y="957"/>
                      </a:lnTo>
                      <a:lnTo>
                        <a:pt x="0" y="927"/>
                      </a:lnTo>
                      <a:lnTo>
                        <a:pt x="0" y="517"/>
                      </a:lnTo>
                      <a:lnTo>
                        <a:pt x="2" y="467"/>
                      </a:lnTo>
                      <a:lnTo>
                        <a:pt x="6" y="418"/>
                      </a:lnTo>
                      <a:lnTo>
                        <a:pt x="11" y="368"/>
                      </a:lnTo>
                      <a:lnTo>
                        <a:pt x="21" y="318"/>
                      </a:lnTo>
                      <a:lnTo>
                        <a:pt x="32" y="268"/>
                      </a:lnTo>
                      <a:lnTo>
                        <a:pt x="48" y="220"/>
                      </a:lnTo>
                      <a:lnTo>
                        <a:pt x="65" y="176"/>
                      </a:lnTo>
                      <a:lnTo>
                        <a:pt x="87" y="133"/>
                      </a:lnTo>
                      <a:lnTo>
                        <a:pt x="113" y="96"/>
                      </a:lnTo>
                      <a:lnTo>
                        <a:pt x="143" y="63"/>
                      </a:lnTo>
                      <a:lnTo>
                        <a:pt x="174" y="37"/>
                      </a:lnTo>
                      <a:lnTo>
                        <a:pt x="211" y="17"/>
                      </a:lnTo>
                      <a:lnTo>
                        <a:pt x="254" y="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57" name="Freeform 8"/>
                <p:cNvSpPr/>
                <p:nvPr/>
              </p:nvSpPr>
              <p:spPr>
                <a:xfrm>
                  <a:off x="3187" y="1802"/>
                  <a:ext cx="428" cy="932"/>
                </a:xfrm>
                <a:custGeom>
                  <a:avLst/>
                  <a:gdLst>
                    <a:gd name="T0" fmla="*/ 161 w 856"/>
                    <a:gd name="T1" fmla="*/ 8 h 1864"/>
                    <a:gd name="T2" fmla="*/ 229 w 856"/>
                    <a:gd name="T3" fmla="*/ 39 h 1864"/>
                    <a:gd name="T4" fmla="*/ 290 w 856"/>
                    <a:gd name="T5" fmla="*/ 87 h 1864"/>
                    <a:gd name="T6" fmla="*/ 340 w 856"/>
                    <a:gd name="T7" fmla="*/ 141 h 1864"/>
                    <a:gd name="T8" fmla="*/ 375 w 856"/>
                    <a:gd name="T9" fmla="*/ 189 h 1864"/>
                    <a:gd name="T10" fmla="*/ 394 w 856"/>
                    <a:gd name="T11" fmla="*/ 216 h 1864"/>
                    <a:gd name="T12" fmla="*/ 451 w 856"/>
                    <a:gd name="T13" fmla="*/ 349 h 1864"/>
                    <a:gd name="T14" fmla="*/ 494 w 856"/>
                    <a:gd name="T15" fmla="*/ 490 h 1864"/>
                    <a:gd name="T16" fmla="*/ 527 w 856"/>
                    <a:gd name="T17" fmla="*/ 626 h 1864"/>
                    <a:gd name="T18" fmla="*/ 549 w 856"/>
                    <a:gd name="T19" fmla="*/ 752 h 1864"/>
                    <a:gd name="T20" fmla="*/ 564 w 856"/>
                    <a:gd name="T21" fmla="*/ 854 h 1864"/>
                    <a:gd name="T22" fmla="*/ 569 w 856"/>
                    <a:gd name="T23" fmla="*/ 922 h 1864"/>
                    <a:gd name="T24" fmla="*/ 573 w 856"/>
                    <a:gd name="T25" fmla="*/ 948 h 1864"/>
                    <a:gd name="T26" fmla="*/ 567 w 856"/>
                    <a:gd name="T27" fmla="*/ 1864 h 1864"/>
                    <a:gd name="T28" fmla="*/ 556 w 856"/>
                    <a:gd name="T29" fmla="*/ 1849 h 1864"/>
                    <a:gd name="T30" fmla="*/ 525 w 856"/>
                    <a:gd name="T31" fmla="*/ 1805 h 1864"/>
                    <a:gd name="T32" fmla="*/ 479 w 856"/>
                    <a:gd name="T33" fmla="*/ 1740 h 1864"/>
                    <a:gd name="T34" fmla="*/ 423 w 856"/>
                    <a:gd name="T35" fmla="*/ 1659 h 1864"/>
                    <a:gd name="T36" fmla="*/ 359 w 856"/>
                    <a:gd name="T37" fmla="*/ 1567 h 1864"/>
                    <a:gd name="T38" fmla="*/ 294 w 856"/>
                    <a:gd name="T39" fmla="*/ 1469 h 1864"/>
                    <a:gd name="T40" fmla="*/ 229 w 856"/>
                    <a:gd name="T41" fmla="*/ 1371 h 1864"/>
                    <a:gd name="T42" fmla="*/ 172 w 856"/>
                    <a:gd name="T43" fmla="*/ 1279 h 1864"/>
                    <a:gd name="T44" fmla="*/ 126 w 856"/>
                    <a:gd name="T45" fmla="*/ 1197 h 1864"/>
                    <a:gd name="T46" fmla="*/ 94 w 856"/>
                    <a:gd name="T47" fmla="*/ 1127 h 1864"/>
                    <a:gd name="T48" fmla="*/ 78 w 856"/>
                    <a:gd name="T49" fmla="*/ 1033 h 1864"/>
                    <a:gd name="T50" fmla="*/ 70 w 856"/>
                    <a:gd name="T51" fmla="*/ 913 h 1864"/>
                    <a:gd name="T52" fmla="*/ 66 w 856"/>
                    <a:gd name="T53" fmla="*/ 774 h 1864"/>
                    <a:gd name="T54" fmla="*/ 63 w 856"/>
                    <a:gd name="T55" fmla="*/ 626 h 1864"/>
                    <a:gd name="T56" fmla="*/ 52 w 856"/>
                    <a:gd name="T57" fmla="*/ 492 h 1864"/>
                    <a:gd name="T58" fmla="*/ 37 w 856"/>
                    <a:gd name="T59" fmla="*/ 377 h 1864"/>
                    <a:gd name="T60" fmla="*/ 18 w 856"/>
                    <a:gd name="T61" fmla="*/ 274 h 1864"/>
                    <a:gd name="T62" fmla="*/ 4 w 856"/>
                    <a:gd name="T63" fmla="*/ 183 h 1864"/>
                    <a:gd name="T64" fmla="*/ 0 w 856"/>
                    <a:gd name="T65" fmla="*/ 109 h 1864"/>
                    <a:gd name="T66" fmla="*/ 9 w 856"/>
                    <a:gd name="T67" fmla="*/ 58 h 1864"/>
                    <a:gd name="T68" fmla="*/ 55 w 856"/>
                    <a:gd name="T69" fmla="*/ 17 h 1864"/>
                    <a:gd name="T70" fmla="*/ 126 w 856"/>
                    <a:gd name="T71" fmla="*/ 0 h 1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56" h="1864">
                      <a:moveTo>
                        <a:pt x="126" y="0"/>
                      </a:moveTo>
                      <a:lnTo>
                        <a:pt x="161" y="8"/>
                      </a:lnTo>
                      <a:lnTo>
                        <a:pt x="196" y="21"/>
                      </a:lnTo>
                      <a:lnTo>
                        <a:pt x="229" y="39"/>
                      </a:lnTo>
                      <a:lnTo>
                        <a:pt x="261" y="61"/>
                      </a:lnTo>
                      <a:lnTo>
                        <a:pt x="290" y="87"/>
                      </a:lnTo>
                      <a:lnTo>
                        <a:pt x="316" y="115"/>
                      </a:lnTo>
                      <a:lnTo>
                        <a:pt x="340" y="141"/>
                      </a:lnTo>
                      <a:lnTo>
                        <a:pt x="359" y="167"/>
                      </a:lnTo>
                      <a:lnTo>
                        <a:pt x="375" y="189"/>
                      </a:lnTo>
                      <a:lnTo>
                        <a:pt x="386" y="205"/>
                      </a:lnTo>
                      <a:lnTo>
                        <a:pt x="394" y="216"/>
                      </a:lnTo>
                      <a:lnTo>
                        <a:pt x="423" y="281"/>
                      </a:lnTo>
                      <a:lnTo>
                        <a:pt x="451" y="349"/>
                      </a:lnTo>
                      <a:lnTo>
                        <a:pt x="473" y="420"/>
                      </a:lnTo>
                      <a:lnTo>
                        <a:pt x="494" y="490"/>
                      </a:lnTo>
                      <a:lnTo>
                        <a:pt x="512" y="560"/>
                      </a:lnTo>
                      <a:lnTo>
                        <a:pt x="527" y="626"/>
                      </a:lnTo>
                      <a:lnTo>
                        <a:pt x="538" y="691"/>
                      </a:lnTo>
                      <a:lnTo>
                        <a:pt x="549" y="752"/>
                      </a:lnTo>
                      <a:lnTo>
                        <a:pt x="556" y="808"/>
                      </a:lnTo>
                      <a:lnTo>
                        <a:pt x="564" y="854"/>
                      </a:lnTo>
                      <a:lnTo>
                        <a:pt x="567" y="894"/>
                      </a:lnTo>
                      <a:lnTo>
                        <a:pt x="569" y="922"/>
                      </a:lnTo>
                      <a:lnTo>
                        <a:pt x="571" y="942"/>
                      </a:lnTo>
                      <a:lnTo>
                        <a:pt x="573" y="948"/>
                      </a:lnTo>
                      <a:lnTo>
                        <a:pt x="856" y="1303"/>
                      </a:lnTo>
                      <a:lnTo>
                        <a:pt x="567" y="1864"/>
                      </a:lnTo>
                      <a:lnTo>
                        <a:pt x="566" y="1860"/>
                      </a:lnTo>
                      <a:lnTo>
                        <a:pt x="556" y="1849"/>
                      </a:lnTo>
                      <a:lnTo>
                        <a:pt x="543" y="1831"/>
                      </a:lnTo>
                      <a:lnTo>
                        <a:pt x="525" y="1805"/>
                      </a:lnTo>
                      <a:lnTo>
                        <a:pt x="505" y="1775"/>
                      </a:lnTo>
                      <a:lnTo>
                        <a:pt x="479" y="1740"/>
                      </a:lnTo>
                      <a:lnTo>
                        <a:pt x="453" y="1702"/>
                      </a:lnTo>
                      <a:lnTo>
                        <a:pt x="423" y="1659"/>
                      </a:lnTo>
                      <a:lnTo>
                        <a:pt x="392" y="1613"/>
                      </a:lnTo>
                      <a:lnTo>
                        <a:pt x="359" y="1567"/>
                      </a:lnTo>
                      <a:lnTo>
                        <a:pt x="325" y="1519"/>
                      </a:lnTo>
                      <a:lnTo>
                        <a:pt x="294" y="1469"/>
                      </a:lnTo>
                      <a:lnTo>
                        <a:pt x="261" y="1419"/>
                      </a:lnTo>
                      <a:lnTo>
                        <a:pt x="229" y="1371"/>
                      </a:lnTo>
                      <a:lnTo>
                        <a:pt x="200" y="1323"/>
                      </a:lnTo>
                      <a:lnTo>
                        <a:pt x="172" y="1279"/>
                      </a:lnTo>
                      <a:lnTo>
                        <a:pt x="146" y="1236"/>
                      </a:lnTo>
                      <a:lnTo>
                        <a:pt x="126" y="1197"/>
                      </a:lnTo>
                      <a:lnTo>
                        <a:pt x="107" y="1164"/>
                      </a:lnTo>
                      <a:lnTo>
                        <a:pt x="94" y="1127"/>
                      </a:lnTo>
                      <a:lnTo>
                        <a:pt x="85" y="1085"/>
                      </a:lnTo>
                      <a:lnTo>
                        <a:pt x="78" y="1033"/>
                      </a:lnTo>
                      <a:lnTo>
                        <a:pt x="72" y="976"/>
                      </a:lnTo>
                      <a:lnTo>
                        <a:pt x="70" y="913"/>
                      </a:lnTo>
                      <a:lnTo>
                        <a:pt x="68" y="846"/>
                      </a:lnTo>
                      <a:lnTo>
                        <a:pt x="66" y="774"/>
                      </a:lnTo>
                      <a:lnTo>
                        <a:pt x="65" y="702"/>
                      </a:lnTo>
                      <a:lnTo>
                        <a:pt x="63" y="626"/>
                      </a:lnTo>
                      <a:lnTo>
                        <a:pt x="57" y="553"/>
                      </a:lnTo>
                      <a:lnTo>
                        <a:pt x="52" y="492"/>
                      </a:lnTo>
                      <a:lnTo>
                        <a:pt x="44" y="434"/>
                      </a:lnTo>
                      <a:lnTo>
                        <a:pt x="37" y="377"/>
                      </a:lnTo>
                      <a:lnTo>
                        <a:pt x="28" y="324"/>
                      </a:lnTo>
                      <a:lnTo>
                        <a:pt x="18" y="274"/>
                      </a:lnTo>
                      <a:lnTo>
                        <a:pt x="11" y="226"/>
                      </a:lnTo>
                      <a:lnTo>
                        <a:pt x="4" y="183"/>
                      </a:lnTo>
                      <a:lnTo>
                        <a:pt x="0" y="144"/>
                      </a:lnTo>
                      <a:lnTo>
                        <a:pt x="0" y="109"/>
                      </a:lnTo>
                      <a:lnTo>
                        <a:pt x="2" y="82"/>
                      </a:lnTo>
                      <a:lnTo>
                        <a:pt x="9" y="58"/>
                      </a:lnTo>
                      <a:lnTo>
                        <a:pt x="20" y="41"/>
                      </a:lnTo>
                      <a:lnTo>
                        <a:pt x="55" y="17"/>
                      </a:lnTo>
                      <a:lnTo>
                        <a:pt x="90" y="4"/>
                      </a:lnTo>
                      <a:lnTo>
                        <a:pt x="126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0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58" name="Freeform 9"/>
                <p:cNvSpPr/>
                <p:nvPr/>
              </p:nvSpPr>
              <p:spPr>
                <a:xfrm>
                  <a:off x="3453" y="1887"/>
                  <a:ext cx="899" cy="793"/>
                </a:xfrm>
                <a:custGeom>
                  <a:avLst/>
                  <a:gdLst>
                    <a:gd name="T0" fmla="*/ 0 w 1797"/>
                    <a:gd name="T1" fmla="*/ 0 h 1587"/>
                    <a:gd name="T2" fmla="*/ 1797 w 1797"/>
                    <a:gd name="T3" fmla="*/ 207 h 1587"/>
                    <a:gd name="T4" fmla="*/ 1797 w 1797"/>
                    <a:gd name="T5" fmla="*/ 1273 h 1587"/>
                    <a:gd name="T6" fmla="*/ 0 w 1797"/>
                    <a:gd name="T7" fmla="*/ 1587 h 1587"/>
                    <a:gd name="T8" fmla="*/ 0 w 1797"/>
                    <a:gd name="T9" fmla="*/ 0 h 1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97" h="1587">
                      <a:moveTo>
                        <a:pt x="0" y="0"/>
                      </a:moveTo>
                      <a:lnTo>
                        <a:pt x="1797" y="207"/>
                      </a:lnTo>
                      <a:lnTo>
                        <a:pt x="1797" y="1273"/>
                      </a:lnTo>
                      <a:lnTo>
                        <a:pt x="0" y="15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32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59" name="Freeform 10"/>
                <p:cNvSpPr/>
                <p:nvPr/>
              </p:nvSpPr>
              <p:spPr>
                <a:xfrm>
                  <a:off x="3454" y="1130"/>
                  <a:ext cx="222" cy="940"/>
                </a:xfrm>
                <a:custGeom>
                  <a:avLst/>
                  <a:gdLst>
                    <a:gd name="T0" fmla="*/ 222 w 444"/>
                    <a:gd name="T1" fmla="*/ 0 h 1881"/>
                    <a:gd name="T2" fmla="*/ 266 w 444"/>
                    <a:gd name="T3" fmla="*/ 4 h 1881"/>
                    <a:gd name="T4" fmla="*/ 307 w 444"/>
                    <a:gd name="T5" fmla="*/ 17 h 1881"/>
                    <a:gd name="T6" fmla="*/ 346 w 444"/>
                    <a:gd name="T7" fmla="*/ 37 h 1881"/>
                    <a:gd name="T8" fmla="*/ 379 w 444"/>
                    <a:gd name="T9" fmla="*/ 65 h 1881"/>
                    <a:gd name="T10" fmla="*/ 405 w 444"/>
                    <a:gd name="T11" fmla="*/ 98 h 1881"/>
                    <a:gd name="T12" fmla="*/ 425 w 444"/>
                    <a:gd name="T13" fmla="*/ 135 h 1881"/>
                    <a:gd name="T14" fmla="*/ 438 w 444"/>
                    <a:gd name="T15" fmla="*/ 176 h 1881"/>
                    <a:gd name="T16" fmla="*/ 444 w 444"/>
                    <a:gd name="T17" fmla="*/ 222 h 1881"/>
                    <a:gd name="T18" fmla="*/ 444 w 444"/>
                    <a:gd name="T19" fmla="*/ 1659 h 1881"/>
                    <a:gd name="T20" fmla="*/ 438 w 444"/>
                    <a:gd name="T21" fmla="*/ 1703 h 1881"/>
                    <a:gd name="T22" fmla="*/ 425 w 444"/>
                    <a:gd name="T23" fmla="*/ 1746 h 1881"/>
                    <a:gd name="T24" fmla="*/ 405 w 444"/>
                    <a:gd name="T25" fmla="*/ 1783 h 1881"/>
                    <a:gd name="T26" fmla="*/ 379 w 444"/>
                    <a:gd name="T27" fmla="*/ 1816 h 1881"/>
                    <a:gd name="T28" fmla="*/ 346 w 444"/>
                    <a:gd name="T29" fmla="*/ 1842 h 1881"/>
                    <a:gd name="T30" fmla="*/ 307 w 444"/>
                    <a:gd name="T31" fmla="*/ 1862 h 1881"/>
                    <a:gd name="T32" fmla="*/ 266 w 444"/>
                    <a:gd name="T33" fmla="*/ 1875 h 1881"/>
                    <a:gd name="T34" fmla="*/ 222 w 444"/>
                    <a:gd name="T35" fmla="*/ 1881 h 1881"/>
                    <a:gd name="T36" fmla="*/ 178 w 444"/>
                    <a:gd name="T37" fmla="*/ 1875 h 1881"/>
                    <a:gd name="T38" fmla="*/ 135 w 444"/>
                    <a:gd name="T39" fmla="*/ 1862 h 1881"/>
                    <a:gd name="T40" fmla="*/ 98 w 444"/>
                    <a:gd name="T41" fmla="*/ 1842 h 1881"/>
                    <a:gd name="T42" fmla="*/ 65 w 444"/>
                    <a:gd name="T43" fmla="*/ 1816 h 1881"/>
                    <a:gd name="T44" fmla="*/ 37 w 444"/>
                    <a:gd name="T45" fmla="*/ 1783 h 1881"/>
                    <a:gd name="T46" fmla="*/ 17 w 444"/>
                    <a:gd name="T47" fmla="*/ 1746 h 1881"/>
                    <a:gd name="T48" fmla="*/ 4 w 444"/>
                    <a:gd name="T49" fmla="*/ 1703 h 1881"/>
                    <a:gd name="T50" fmla="*/ 0 w 444"/>
                    <a:gd name="T51" fmla="*/ 1659 h 1881"/>
                    <a:gd name="T52" fmla="*/ 0 w 444"/>
                    <a:gd name="T53" fmla="*/ 222 h 1881"/>
                    <a:gd name="T54" fmla="*/ 4 w 444"/>
                    <a:gd name="T55" fmla="*/ 176 h 1881"/>
                    <a:gd name="T56" fmla="*/ 17 w 444"/>
                    <a:gd name="T57" fmla="*/ 135 h 1881"/>
                    <a:gd name="T58" fmla="*/ 37 w 444"/>
                    <a:gd name="T59" fmla="*/ 98 h 1881"/>
                    <a:gd name="T60" fmla="*/ 65 w 444"/>
                    <a:gd name="T61" fmla="*/ 65 h 1881"/>
                    <a:gd name="T62" fmla="*/ 98 w 444"/>
                    <a:gd name="T63" fmla="*/ 37 h 1881"/>
                    <a:gd name="T64" fmla="*/ 135 w 444"/>
                    <a:gd name="T65" fmla="*/ 17 h 1881"/>
                    <a:gd name="T66" fmla="*/ 178 w 444"/>
                    <a:gd name="T67" fmla="*/ 4 h 1881"/>
                    <a:gd name="T68" fmla="*/ 222 w 444"/>
                    <a:gd name="T69" fmla="*/ 0 h 1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1881">
                      <a:moveTo>
                        <a:pt x="222" y="0"/>
                      </a:moveTo>
                      <a:lnTo>
                        <a:pt x="266" y="4"/>
                      </a:lnTo>
                      <a:lnTo>
                        <a:pt x="307" y="17"/>
                      </a:lnTo>
                      <a:lnTo>
                        <a:pt x="346" y="37"/>
                      </a:lnTo>
                      <a:lnTo>
                        <a:pt x="379" y="65"/>
                      </a:lnTo>
                      <a:lnTo>
                        <a:pt x="405" y="98"/>
                      </a:lnTo>
                      <a:lnTo>
                        <a:pt x="425" y="135"/>
                      </a:lnTo>
                      <a:lnTo>
                        <a:pt x="438" y="176"/>
                      </a:lnTo>
                      <a:lnTo>
                        <a:pt x="444" y="222"/>
                      </a:lnTo>
                      <a:lnTo>
                        <a:pt x="444" y="1659"/>
                      </a:lnTo>
                      <a:lnTo>
                        <a:pt x="438" y="1703"/>
                      </a:lnTo>
                      <a:lnTo>
                        <a:pt x="425" y="1746"/>
                      </a:lnTo>
                      <a:lnTo>
                        <a:pt x="405" y="1783"/>
                      </a:lnTo>
                      <a:lnTo>
                        <a:pt x="379" y="1816"/>
                      </a:lnTo>
                      <a:lnTo>
                        <a:pt x="346" y="1842"/>
                      </a:lnTo>
                      <a:lnTo>
                        <a:pt x="307" y="1862"/>
                      </a:lnTo>
                      <a:lnTo>
                        <a:pt x="266" y="1875"/>
                      </a:lnTo>
                      <a:lnTo>
                        <a:pt x="222" y="1881"/>
                      </a:lnTo>
                      <a:lnTo>
                        <a:pt x="178" y="1875"/>
                      </a:lnTo>
                      <a:lnTo>
                        <a:pt x="135" y="1862"/>
                      </a:lnTo>
                      <a:lnTo>
                        <a:pt x="98" y="1842"/>
                      </a:lnTo>
                      <a:lnTo>
                        <a:pt x="65" y="1816"/>
                      </a:lnTo>
                      <a:lnTo>
                        <a:pt x="37" y="1783"/>
                      </a:lnTo>
                      <a:lnTo>
                        <a:pt x="17" y="1746"/>
                      </a:lnTo>
                      <a:lnTo>
                        <a:pt x="4" y="1703"/>
                      </a:lnTo>
                      <a:lnTo>
                        <a:pt x="0" y="1659"/>
                      </a:lnTo>
                      <a:lnTo>
                        <a:pt x="0" y="222"/>
                      </a:lnTo>
                      <a:lnTo>
                        <a:pt x="4" y="176"/>
                      </a:lnTo>
                      <a:lnTo>
                        <a:pt x="17" y="135"/>
                      </a:lnTo>
                      <a:lnTo>
                        <a:pt x="37" y="98"/>
                      </a:lnTo>
                      <a:lnTo>
                        <a:pt x="65" y="65"/>
                      </a:lnTo>
                      <a:lnTo>
                        <a:pt x="98" y="37"/>
                      </a:lnTo>
                      <a:lnTo>
                        <a:pt x="135" y="17"/>
                      </a:lnTo>
                      <a:lnTo>
                        <a:pt x="178" y="4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0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0" name="Freeform 11"/>
                <p:cNvSpPr/>
                <p:nvPr/>
              </p:nvSpPr>
              <p:spPr>
                <a:xfrm>
                  <a:off x="3679" y="957"/>
                  <a:ext cx="222" cy="1113"/>
                </a:xfrm>
                <a:custGeom>
                  <a:avLst/>
                  <a:gdLst>
                    <a:gd name="T0" fmla="*/ 222 w 444"/>
                    <a:gd name="T1" fmla="*/ 0 h 2228"/>
                    <a:gd name="T2" fmla="*/ 268 w 444"/>
                    <a:gd name="T3" fmla="*/ 6 h 2228"/>
                    <a:gd name="T4" fmla="*/ 309 w 444"/>
                    <a:gd name="T5" fmla="*/ 18 h 2228"/>
                    <a:gd name="T6" fmla="*/ 348 w 444"/>
                    <a:gd name="T7" fmla="*/ 39 h 2228"/>
                    <a:gd name="T8" fmla="*/ 379 w 444"/>
                    <a:gd name="T9" fmla="*/ 65 h 2228"/>
                    <a:gd name="T10" fmla="*/ 407 w 444"/>
                    <a:gd name="T11" fmla="*/ 98 h 2228"/>
                    <a:gd name="T12" fmla="*/ 427 w 444"/>
                    <a:gd name="T13" fmla="*/ 137 h 2228"/>
                    <a:gd name="T14" fmla="*/ 440 w 444"/>
                    <a:gd name="T15" fmla="*/ 177 h 2228"/>
                    <a:gd name="T16" fmla="*/ 444 w 444"/>
                    <a:gd name="T17" fmla="*/ 222 h 2228"/>
                    <a:gd name="T18" fmla="*/ 444 w 444"/>
                    <a:gd name="T19" fmla="*/ 2006 h 2228"/>
                    <a:gd name="T20" fmla="*/ 440 w 444"/>
                    <a:gd name="T21" fmla="*/ 2050 h 2228"/>
                    <a:gd name="T22" fmla="*/ 427 w 444"/>
                    <a:gd name="T23" fmla="*/ 2093 h 2228"/>
                    <a:gd name="T24" fmla="*/ 407 w 444"/>
                    <a:gd name="T25" fmla="*/ 2130 h 2228"/>
                    <a:gd name="T26" fmla="*/ 379 w 444"/>
                    <a:gd name="T27" fmla="*/ 2163 h 2228"/>
                    <a:gd name="T28" fmla="*/ 348 w 444"/>
                    <a:gd name="T29" fmla="*/ 2189 h 2228"/>
                    <a:gd name="T30" fmla="*/ 309 w 444"/>
                    <a:gd name="T31" fmla="*/ 2209 h 2228"/>
                    <a:gd name="T32" fmla="*/ 268 w 444"/>
                    <a:gd name="T33" fmla="*/ 2222 h 2228"/>
                    <a:gd name="T34" fmla="*/ 222 w 444"/>
                    <a:gd name="T35" fmla="*/ 2228 h 2228"/>
                    <a:gd name="T36" fmla="*/ 178 w 444"/>
                    <a:gd name="T37" fmla="*/ 2222 h 2228"/>
                    <a:gd name="T38" fmla="*/ 137 w 444"/>
                    <a:gd name="T39" fmla="*/ 2209 h 2228"/>
                    <a:gd name="T40" fmla="*/ 98 w 444"/>
                    <a:gd name="T41" fmla="*/ 2189 h 2228"/>
                    <a:gd name="T42" fmla="*/ 67 w 444"/>
                    <a:gd name="T43" fmla="*/ 2163 h 2228"/>
                    <a:gd name="T44" fmla="*/ 39 w 444"/>
                    <a:gd name="T45" fmla="*/ 2130 h 2228"/>
                    <a:gd name="T46" fmla="*/ 19 w 444"/>
                    <a:gd name="T47" fmla="*/ 2093 h 2228"/>
                    <a:gd name="T48" fmla="*/ 6 w 444"/>
                    <a:gd name="T49" fmla="*/ 2050 h 2228"/>
                    <a:gd name="T50" fmla="*/ 0 w 444"/>
                    <a:gd name="T51" fmla="*/ 2006 h 2228"/>
                    <a:gd name="T52" fmla="*/ 0 w 444"/>
                    <a:gd name="T53" fmla="*/ 222 h 2228"/>
                    <a:gd name="T54" fmla="*/ 6 w 444"/>
                    <a:gd name="T55" fmla="*/ 177 h 2228"/>
                    <a:gd name="T56" fmla="*/ 19 w 444"/>
                    <a:gd name="T57" fmla="*/ 137 h 2228"/>
                    <a:gd name="T58" fmla="*/ 39 w 444"/>
                    <a:gd name="T59" fmla="*/ 98 h 2228"/>
                    <a:gd name="T60" fmla="*/ 67 w 444"/>
                    <a:gd name="T61" fmla="*/ 65 h 2228"/>
                    <a:gd name="T62" fmla="*/ 98 w 444"/>
                    <a:gd name="T63" fmla="*/ 39 h 2228"/>
                    <a:gd name="T64" fmla="*/ 137 w 444"/>
                    <a:gd name="T65" fmla="*/ 18 h 2228"/>
                    <a:gd name="T66" fmla="*/ 178 w 444"/>
                    <a:gd name="T67" fmla="*/ 6 h 2228"/>
                    <a:gd name="T68" fmla="*/ 222 w 444"/>
                    <a:gd name="T69" fmla="*/ 0 h 2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2228">
                      <a:moveTo>
                        <a:pt x="222" y="0"/>
                      </a:moveTo>
                      <a:lnTo>
                        <a:pt x="268" y="6"/>
                      </a:lnTo>
                      <a:lnTo>
                        <a:pt x="309" y="18"/>
                      </a:lnTo>
                      <a:lnTo>
                        <a:pt x="348" y="39"/>
                      </a:lnTo>
                      <a:lnTo>
                        <a:pt x="379" y="65"/>
                      </a:lnTo>
                      <a:lnTo>
                        <a:pt x="407" y="98"/>
                      </a:lnTo>
                      <a:lnTo>
                        <a:pt x="427" y="137"/>
                      </a:lnTo>
                      <a:lnTo>
                        <a:pt x="440" y="177"/>
                      </a:lnTo>
                      <a:lnTo>
                        <a:pt x="444" y="222"/>
                      </a:lnTo>
                      <a:lnTo>
                        <a:pt x="444" y="2006"/>
                      </a:lnTo>
                      <a:lnTo>
                        <a:pt x="440" y="2050"/>
                      </a:lnTo>
                      <a:lnTo>
                        <a:pt x="427" y="2093"/>
                      </a:lnTo>
                      <a:lnTo>
                        <a:pt x="407" y="2130"/>
                      </a:lnTo>
                      <a:lnTo>
                        <a:pt x="379" y="2163"/>
                      </a:lnTo>
                      <a:lnTo>
                        <a:pt x="348" y="2189"/>
                      </a:lnTo>
                      <a:lnTo>
                        <a:pt x="309" y="2209"/>
                      </a:lnTo>
                      <a:lnTo>
                        <a:pt x="268" y="2222"/>
                      </a:lnTo>
                      <a:lnTo>
                        <a:pt x="222" y="2228"/>
                      </a:lnTo>
                      <a:lnTo>
                        <a:pt x="178" y="2222"/>
                      </a:lnTo>
                      <a:lnTo>
                        <a:pt x="137" y="2209"/>
                      </a:lnTo>
                      <a:lnTo>
                        <a:pt x="98" y="2189"/>
                      </a:lnTo>
                      <a:lnTo>
                        <a:pt x="67" y="2163"/>
                      </a:lnTo>
                      <a:lnTo>
                        <a:pt x="39" y="2130"/>
                      </a:lnTo>
                      <a:lnTo>
                        <a:pt x="19" y="2093"/>
                      </a:lnTo>
                      <a:lnTo>
                        <a:pt x="6" y="2050"/>
                      </a:lnTo>
                      <a:lnTo>
                        <a:pt x="0" y="2006"/>
                      </a:lnTo>
                      <a:lnTo>
                        <a:pt x="0" y="222"/>
                      </a:lnTo>
                      <a:lnTo>
                        <a:pt x="6" y="177"/>
                      </a:lnTo>
                      <a:lnTo>
                        <a:pt x="19" y="137"/>
                      </a:lnTo>
                      <a:lnTo>
                        <a:pt x="39" y="98"/>
                      </a:lnTo>
                      <a:lnTo>
                        <a:pt x="67" y="65"/>
                      </a:lnTo>
                      <a:lnTo>
                        <a:pt x="98" y="39"/>
                      </a:lnTo>
                      <a:lnTo>
                        <a:pt x="137" y="18"/>
                      </a:lnTo>
                      <a:lnTo>
                        <a:pt x="178" y="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62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1" name="Freeform 12"/>
                <p:cNvSpPr/>
                <p:nvPr/>
              </p:nvSpPr>
              <p:spPr>
                <a:xfrm>
                  <a:off x="3904" y="1095"/>
                  <a:ext cx="222" cy="975"/>
                </a:xfrm>
                <a:custGeom>
                  <a:avLst/>
                  <a:gdLst>
                    <a:gd name="T0" fmla="*/ 222 w 444"/>
                    <a:gd name="T1" fmla="*/ 0 h 1951"/>
                    <a:gd name="T2" fmla="*/ 267 w 444"/>
                    <a:gd name="T3" fmla="*/ 6 h 1951"/>
                    <a:gd name="T4" fmla="*/ 309 w 444"/>
                    <a:gd name="T5" fmla="*/ 19 h 1951"/>
                    <a:gd name="T6" fmla="*/ 346 w 444"/>
                    <a:gd name="T7" fmla="*/ 39 h 1951"/>
                    <a:gd name="T8" fmla="*/ 379 w 444"/>
                    <a:gd name="T9" fmla="*/ 65 h 1951"/>
                    <a:gd name="T10" fmla="*/ 407 w 444"/>
                    <a:gd name="T11" fmla="*/ 98 h 1951"/>
                    <a:gd name="T12" fmla="*/ 428 w 444"/>
                    <a:gd name="T13" fmla="*/ 135 h 1951"/>
                    <a:gd name="T14" fmla="*/ 440 w 444"/>
                    <a:gd name="T15" fmla="*/ 177 h 1951"/>
                    <a:gd name="T16" fmla="*/ 444 w 444"/>
                    <a:gd name="T17" fmla="*/ 222 h 1951"/>
                    <a:gd name="T18" fmla="*/ 444 w 444"/>
                    <a:gd name="T19" fmla="*/ 1729 h 1951"/>
                    <a:gd name="T20" fmla="*/ 440 w 444"/>
                    <a:gd name="T21" fmla="*/ 1773 h 1951"/>
                    <a:gd name="T22" fmla="*/ 428 w 444"/>
                    <a:gd name="T23" fmla="*/ 1816 h 1951"/>
                    <a:gd name="T24" fmla="*/ 407 w 444"/>
                    <a:gd name="T25" fmla="*/ 1853 h 1951"/>
                    <a:gd name="T26" fmla="*/ 379 w 444"/>
                    <a:gd name="T27" fmla="*/ 1886 h 1951"/>
                    <a:gd name="T28" fmla="*/ 346 w 444"/>
                    <a:gd name="T29" fmla="*/ 1912 h 1951"/>
                    <a:gd name="T30" fmla="*/ 309 w 444"/>
                    <a:gd name="T31" fmla="*/ 1932 h 1951"/>
                    <a:gd name="T32" fmla="*/ 267 w 444"/>
                    <a:gd name="T33" fmla="*/ 1945 h 1951"/>
                    <a:gd name="T34" fmla="*/ 222 w 444"/>
                    <a:gd name="T35" fmla="*/ 1951 h 1951"/>
                    <a:gd name="T36" fmla="*/ 178 w 444"/>
                    <a:gd name="T37" fmla="*/ 1945 h 1951"/>
                    <a:gd name="T38" fmla="*/ 135 w 444"/>
                    <a:gd name="T39" fmla="*/ 1932 h 1951"/>
                    <a:gd name="T40" fmla="*/ 98 w 444"/>
                    <a:gd name="T41" fmla="*/ 1912 h 1951"/>
                    <a:gd name="T42" fmla="*/ 65 w 444"/>
                    <a:gd name="T43" fmla="*/ 1886 h 1951"/>
                    <a:gd name="T44" fmla="*/ 39 w 444"/>
                    <a:gd name="T45" fmla="*/ 1853 h 1951"/>
                    <a:gd name="T46" fmla="*/ 17 w 444"/>
                    <a:gd name="T47" fmla="*/ 1816 h 1951"/>
                    <a:gd name="T48" fmla="*/ 4 w 444"/>
                    <a:gd name="T49" fmla="*/ 1773 h 1951"/>
                    <a:gd name="T50" fmla="*/ 0 w 444"/>
                    <a:gd name="T51" fmla="*/ 1729 h 1951"/>
                    <a:gd name="T52" fmla="*/ 0 w 444"/>
                    <a:gd name="T53" fmla="*/ 222 h 1951"/>
                    <a:gd name="T54" fmla="*/ 4 w 444"/>
                    <a:gd name="T55" fmla="*/ 177 h 1951"/>
                    <a:gd name="T56" fmla="*/ 17 w 444"/>
                    <a:gd name="T57" fmla="*/ 135 h 1951"/>
                    <a:gd name="T58" fmla="*/ 39 w 444"/>
                    <a:gd name="T59" fmla="*/ 98 h 1951"/>
                    <a:gd name="T60" fmla="*/ 65 w 444"/>
                    <a:gd name="T61" fmla="*/ 65 h 1951"/>
                    <a:gd name="T62" fmla="*/ 98 w 444"/>
                    <a:gd name="T63" fmla="*/ 39 h 1951"/>
                    <a:gd name="T64" fmla="*/ 135 w 444"/>
                    <a:gd name="T65" fmla="*/ 19 h 1951"/>
                    <a:gd name="T66" fmla="*/ 178 w 444"/>
                    <a:gd name="T67" fmla="*/ 6 h 1951"/>
                    <a:gd name="T68" fmla="*/ 222 w 444"/>
                    <a:gd name="T69" fmla="*/ 0 h 19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4" h="1951">
                      <a:moveTo>
                        <a:pt x="222" y="0"/>
                      </a:moveTo>
                      <a:lnTo>
                        <a:pt x="267" y="6"/>
                      </a:lnTo>
                      <a:lnTo>
                        <a:pt x="309" y="19"/>
                      </a:lnTo>
                      <a:lnTo>
                        <a:pt x="346" y="39"/>
                      </a:lnTo>
                      <a:lnTo>
                        <a:pt x="379" y="65"/>
                      </a:lnTo>
                      <a:lnTo>
                        <a:pt x="407" y="98"/>
                      </a:lnTo>
                      <a:lnTo>
                        <a:pt x="428" y="135"/>
                      </a:lnTo>
                      <a:lnTo>
                        <a:pt x="440" y="177"/>
                      </a:lnTo>
                      <a:lnTo>
                        <a:pt x="444" y="222"/>
                      </a:lnTo>
                      <a:lnTo>
                        <a:pt x="444" y="1729"/>
                      </a:lnTo>
                      <a:lnTo>
                        <a:pt x="440" y="1773"/>
                      </a:lnTo>
                      <a:lnTo>
                        <a:pt x="428" y="1816"/>
                      </a:lnTo>
                      <a:lnTo>
                        <a:pt x="407" y="1853"/>
                      </a:lnTo>
                      <a:lnTo>
                        <a:pt x="379" y="1886"/>
                      </a:lnTo>
                      <a:lnTo>
                        <a:pt x="346" y="1912"/>
                      </a:lnTo>
                      <a:lnTo>
                        <a:pt x="309" y="1932"/>
                      </a:lnTo>
                      <a:lnTo>
                        <a:pt x="267" y="1945"/>
                      </a:lnTo>
                      <a:lnTo>
                        <a:pt x="222" y="1951"/>
                      </a:lnTo>
                      <a:lnTo>
                        <a:pt x="178" y="1945"/>
                      </a:lnTo>
                      <a:lnTo>
                        <a:pt x="135" y="1932"/>
                      </a:lnTo>
                      <a:lnTo>
                        <a:pt x="98" y="1912"/>
                      </a:lnTo>
                      <a:lnTo>
                        <a:pt x="65" y="1886"/>
                      </a:lnTo>
                      <a:lnTo>
                        <a:pt x="39" y="1853"/>
                      </a:lnTo>
                      <a:lnTo>
                        <a:pt x="17" y="1816"/>
                      </a:lnTo>
                      <a:lnTo>
                        <a:pt x="4" y="1773"/>
                      </a:lnTo>
                      <a:lnTo>
                        <a:pt x="0" y="1729"/>
                      </a:lnTo>
                      <a:lnTo>
                        <a:pt x="0" y="222"/>
                      </a:lnTo>
                      <a:lnTo>
                        <a:pt x="4" y="177"/>
                      </a:lnTo>
                      <a:lnTo>
                        <a:pt x="17" y="135"/>
                      </a:lnTo>
                      <a:lnTo>
                        <a:pt x="39" y="98"/>
                      </a:lnTo>
                      <a:lnTo>
                        <a:pt x="65" y="65"/>
                      </a:lnTo>
                      <a:lnTo>
                        <a:pt x="98" y="39"/>
                      </a:lnTo>
                      <a:lnTo>
                        <a:pt x="135" y="19"/>
                      </a:lnTo>
                      <a:lnTo>
                        <a:pt x="178" y="6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475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2" name="Freeform 13"/>
                <p:cNvSpPr/>
                <p:nvPr/>
              </p:nvSpPr>
              <p:spPr>
                <a:xfrm>
                  <a:off x="4130" y="1476"/>
                  <a:ext cx="222" cy="612"/>
                </a:xfrm>
                <a:custGeom>
                  <a:avLst/>
                  <a:gdLst>
                    <a:gd name="T0" fmla="*/ 221 w 443"/>
                    <a:gd name="T1" fmla="*/ 0 h 1225"/>
                    <a:gd name="T2" fmla="*/ 266 w 443"/>
                    <a:gd name="T3" fmla="*/ 6 h 1225"/>
                    <a:gd name="T4" fmla="*/ 306 w 443"/>
                    <a:gd name="T5" fmla="*/ 19 h 1225"/>
                    <a:gd name="T6" fmla="*/ 345 w 443"/>
                    <a:gd name="T7" fmla="*/ 39 h 1225"/>
                    <a:gd name="T8" fmla="*/ 377 w 443"/>
                    <a:gd name="T9" fmla="*/ 67 h 1225"/>
                    <a:gd name="T10" fmla="*/ 404 w 443"/>
                    <a:gd name="T11" fmla="*/ 98 h 1225"/>
                    <a:gd name="T12" fmla="*/ 425 w 443"/>
                    <a:gd name="T13" fmla="*/ 137 h 1225"/>
                    <a:gd name="T14" fmla="*/ 438 w 443"/>
                    <a:gd name="T15" fmla="*/ 178 h 1225"/>
                    <a:gd name="T16" fmla="*/ 443 w 443"/>
                    <a:gd name="T17" fmla="*/ 222 h 1225"/>
                    <a:gd name="T18" fmla="*/ 443 w 443"/>
                    <a:gd name="T19" fmla="*/ 1003 h 1225"/>
                    <a:gd name="T20" fmla="*/ 438 w 443"/>
                    <a:gd name="T21" fmla="*/ 1048 h 1225"/>
                    <a:gd name="T22" fmla="*/ 425 w 443"/>
                    <a:gd name="T23" fmla="*/ 1088 h 1225"/>
                    <a:gd name="T24" fmla="*/ 404 w 443"/>
                    <a:gd name="T25" fmla="*/ 1127 h 1225"/>
                    <a:gd name="T26" fmla="*/ 377 w 443"/>
                    <a:gd name="T27" fmla="*/ 1158 h 1225"/>
                    <a:gd name="T28" fmla="*/ 345 w 443"/>
                    <a:gd name="T29" fmla="*/ 1186 h 1225"/>
                    <a:gd name="T30" fmla="*/ 306 w 443"/>
                    <a:gd name="T31" fmla="*/ 1206 h 1225"/>
                    <a:gd name="T32" fmla="*/ 266 w 443"/>
                    <a:gd name="T33" fmla="*/ 1219 h 1225"/>
                    <a:gd name="T34" fmla="*/ 221 w 443"/>
                    <a:gd name="T35" fmla="*/ 1225 h 1225"/>
                    <a:gd name="T36" fmla="*/ 175 w 443"/>
                    <a:gd name="T37" fmla="*/ 1219 h 1225"/>
                    <a:gd name="T38" fmla="*/ 135 w 443"/>
                    <a:gd name="T39" fmla="*/ 1206 h 1225"/>
                    <a:gd name="T40" fmla="*/ 98 w 443"/>
                    <a:gd name="T41" fmla="*/ 1186 h 1225"/>
                    <a:gd name="T42" fmla="*/ 64 w 443"/>
                    <a:gd name="T43" fmla="*/ 1158 h 1225"/>
                    <a:gd name="T44" fmla="*/ 37 w 443"/>
                    <a:gd name="T45" fmla="*/ 1127 h 1225"/>
                    <a:gd name="T46" fmla="*/ 16 w 443"/>
                    <a:gd name="T47" fmla="*/ 1088 h 1225"/>
                    <a:gd name="T48" fmla="*/ 3 w 443"/>
                    <a:gd name="T49" fmla="*/ 1048 h 1225"/>
                    <a:gd name="T50" fmla="*/ 0 w 443"/>
                    <a:gd name="T51" fmla="*/ 1003 h 1225"/>
                    <a:gd name="T52" fmla="*/ 0 w 443"/>
                    <a:gd name="T53" fmla="*/ 222 h 1225"/>
                    <a:gd name="T54" fmla="*/ 3 w 443"/>
                    <a:gd name="T55" fmla="*/ 178 h 1225"/>
                    <a:gd name="T56" fmla="*/ 16 w 443"/>
                    <a:gd name="T57" fmla="*/ 137 h 1225"/>
                    <a:gd name="T58" fmla="*/ 37 w 443"/>
                    <a:gd name="T59" fmla="*/ 98 h 1225"/>
                    <a:gd name="T60" fmla="*/ 64 w 443"/>
                    <a:gd name="T61" fmla="*/ 67 h 1225"/>
                    <a:gd name="T62" fmla="*/ 98 w 443"/>
                    <a:gd name="T63" fmla="*/ 39 h 1225"/>
                    <a:gd name="T64" fmla="*/ 135 w 443"/>
                    <a:gd name="T65" fmla="*/ 19 h 1225"/>
                    <a:gd name="T66" fmla="*/ 175 w 443"/>
                    <a:gd name="T67" fmla="*/ 6 h 1225"/>
                    <a:gd name="T68" fmla="*/ 221 w 443"/>
                    <a:gd name="T69" fmla="*/ 0 h 1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43" h="1225">
                      <a:moveTo>
                        <a:pt x="221" y="0"/>
                      </a:moveTo>
                      <a:lnTo>
                        <a:pt x="266" y="6"/>
                      </a:lnTo>
                      <a:lnTo>
                        <a:pt x="306" y="19"/>
                      </a:lnTo>
                      <a:lnTo>
                        <a:pt x="345" y="39"/>
                      </a:lnTo>
                      <a:lnTo>
                        <a:pt x="377" y="67"/>
                      </a:lnTo>
                      <a:lnTo>
                        <a:pt x="404" y="98"/>
                      </a:lnTo>
                      <a:lnTo>
                        <a:pt x="425" y="137"/>
                      </a:lnTo>
                      <a:lnTo>
                        <a:pt x="438" y="178"/>
                      </a:lnTo>
                      <a:lnTo>
                        <a:pt x="443" y="222"/>
                      </a:lnTo>
                      <a:lnTo>
                        <a:pt x="443" y="1003"/>
                      </a:lnTo>
                      <a:lnTo>
                        <a:pt x="438" y="1048"/>
                      </a:lnTo>
                      <a:lnTo>
                        <a:pt x="425" y="1088"/>
                      </a:lnTo>
                      <a:lnTo>
                        <a:pt x="404" y="1127"/>
                      </a:lnTo>
                      <a:lnTo>
                        <a:pt x="377" y="1158"/>
                      </a:lnTo>
                      <a:lnTo>
                        <a:pt x="345" y="1186"/>
                      </a:lnTo>
                      <a:lnTo>
                        <a:pt x="306" y="1206"/>
                      </a:lnTo>
                      <a:lnTo>
                        <a:pt x="266" y="1219"/>
                      </a:lnTo>
                      <a:lnTo>
                        <a:pt x="221" y="1225"/>
                      </a:lnTo>
                      <a:lnTo>
                        <a:pt x="175" y="1219"/>
                      </a:lnTo>
                      <a:lnTo>
                        <a:pt x="135" y="1206"/>
                      </a:lnTo>
                      <a:lnTo>
                        <a:pt x="98" y="1186"/>
                      </a:lnTo>
                      <a:lnTo>
                        <a:pt x="64" y="1158"/>
                      </a:lnTo>
                      <a:lnTo>
                        <a:pt x="37" y="1127"/>
                      </a:lnTo>
                      <a:lnTo>
                        <a:pt x="16" y="1088"/>
                      </a:lnTo>
                      <a:lnTo>
                        <a:pt x="3" y="1048"/>
                      </a:lnTo>
                      <a:lnTo>
                        <a:pt x="0" y="1003"/>
                      </a:lnTo>
                      <a:lnTo>
                        <a:pt x="0" y="222"/>
                      </a:lnTo>
                      <a:lnTo>
                        <a:pt x="3" y="178"/>
                      </a:lnTo>
                      <a:lnTo>
                        <a:pt x="16" y="137"/>
                      </a:lnTo>
                      <a:lnTo>
                        <a:pt x="37" y="98"/>
                      </a:lnTo>
                      <a:lnTo>
                        <a:pt x="64" y="67"/>
                      </a:lnTo>
                      <a:lnTo>
                        <a:pt x="98" y="39"/>
                      </a:lnTo>
                      <a:lnTo>
                        <a:pt x="135" y="19"/>
                      </a:lnTo>
                      <a:lnTo>
                        <a:pt x="175" y="6"/>
                      </a:lnTo>
                      <a:lnTo>
                        <a:pt x="221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63" name="Rectangle 14"/>
                <p:cNvSpPr>
                  <a:spLocks noChangeArrowheads="1"/>
                </p:cNvSpPr>
                <p:nvPr/>
              </p:nvSpPr>
              <p:spPr>
                <a:xfrm>
                  <a:off x="3495" y="2911"/>
                  <a:ext cx="815" cy="401"/>
                </a:xfrm>
                <a:prstGeom prst="rect">
                  <a:avLst/>
                </a:prstGeom>
                <a:solidFill>
                  <a:srgbClr val="EADEDF"/>
                </a:solidFill>
                <a:ln w="0">
                  <a:noFill/>
                  <a:prstDash val="solid"/>
                  <a:miter/>
                </a:ln>
              </p:spPr>
              <p:txBody>
                <a:bodyPr vert="horz" wrap="square" lIns="91440" tIns="45720" rIns="91440" bIns="45720" anchor="t" anchorCtr="0">
                  <a:normAutofit fontScale="25000" lnSpcReduction="20000"/>
                </a:bodyPr>
                <a:lstStyle/>
                <a:p>
                  <a:pPr lvl="0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  <p:grpSp>
            <p:nvGrpSpPr>
              <p:cNvPr id="353" name="그룹 352"/>
              <p:cNvGrpSpPr/>
              <p:nvPr/>
            </p:nvGrpSpPr>
            <p:grpSpPr>
              <a:xfrm rot="13971995" flipH="1">
                <a:off x="10040491" y="1447899"/>
                <a:ext cx="614210" cy="654092"/>
                <a:chOff x="3269244" y="4743523"/>
                <a:chExt cx="614210" cy="654092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354" name="모서리가 둥근 직사각형 353"/>
                <p:cNvSpPr/>
                <p:nvPr/>
              </p:nvSpPr>
              <p:spPr>
                <a:xfrm>
                  <a:off x="3269244" y="4844935"/>
                  <a:ext cx="341320" cy="552680"/>
                </a:xfrm>
                <a:prstGeom prst="roundRect">
                  <a:avLst>
                    <a:gd name="adj" fmla="val 47319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355" name="모서리가 둥근 직사각형 354"/>
                <p:cNvSpPr/>
                <p:nvPr/>
              </p:nvSpPr>
              <p:spPr>
                <a:xfrm rot="3600000">
                  <a:off x="3465056" y="4609241"/>
                  <a:ext cx="284116" cy="552680"/>
                </a:xfrm>
                <a:prstGeom prst="roundRect">
                  <a:avLst>
                    <a:gd name="adj" fmla="val 1740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  <p:cxnSp>
            <p:nvCxnSpPr>
              <p:cNvPr id="349" name="직선 연결선 348"/>
              <p:cNvCxnSpPr>
                <a:stCxn id="364" idx="3"/>
              </p:cNvCxnSpPr>
              <p:nvPr/>
            </p:nvCxnSpPr>
            <p:spPr>
              <a:xfrm rot="13971995" flipH="1">
                <a:off x="10822980" y="2146341"/>
                <a:ext cx="4658" cy="144000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1" name="모서리가 둥근 직사각형 380"/>
            <p:cNvSpPr/>
            <p:nvPr/>
          </p:nvSpPr>
          <p:spPr>
            <a:xfrm rot="7325050">
              <a:off x="7343692" y="1859707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82" name="모서리가 둥근 직사각형 381"/>
            <p:cNvSpPr/>
            <p:nvPr/>
          </p:nvSpPr>
          <p:spPr>
            <a:xfrm rot="7325050">
              <a:off x="7702251" y="1838331"/>
              <a:ext cx="1287780" cy="721929"/>
            </a:xfrm>
            <a:prstGeom prst="roundRect">
              <a:avLst>
                <a:gd name="adj" fmla="val 3680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83" name="달 382"/>
            <p:cNvSpPr/>
            <p:nvPr/>
          </p:nvSpPr>
          <p:spPr>
            <a:xfrm rot="1925050">
              <a:off x="7858440" y="1399326"/>
              <a:ext cx="477468" cy="1287780"/>
            </a:xfrm>
            <a:prstGeom prst="moon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425" name="그룹 424"/>
            <p:cNvGrpSpPr/>
            <p:nvPr/>
          </p:nvGrpSpPr>
          <p:grpSpPr>
            <a:xfrm>
              <a:off x="7395598" y="1402880"/>
              <a:ext cx="830545" cy="698981"/>
              <a:chOff x="7395598" y="1402880"/>
              <a:chExt cx="830545" cy="698981"/>
            </a:xfrm>
          </p:grpSpPr>
          <p:sp>
            <p:nvSpPr>
              <p:cNvPr id="412" name="타원 411"/>
              <p:cNvSpPr/>
              <p:nvPr/>
            </p:nvSpPr>
            <p:spPr>
              <a:xfrm rot="12725050">
                <a:off x="7893789" y="1466428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13" name="타원 412"/>
              <p:cNvSpPr/>
              <p:nvPr/>
            </p:nvSpPr>
            <p:spPr>
              <a:xfrm rot="12725050">
                <a:off x="7545617" y="2021802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14" name="타원 413"/>
              <p:cNvSpPr/>
              <p:nvPr/>
            </p:nvSpPr>
            <p:spPr>
              <a:xfrm rot="12725050">
                <a:off x="8089967" y="1930833"/>
                <a:ext cx="101165" cy="107950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grpSp>
            <p:nvGrpSpPr>
              <p:cNvPr id="415" name="그룹 414"/>
              <p:cNvGrpSpPr/>
              <p:nvPr/>
            </p:nvGrpSpPr>
            <p:grpSpPr>
              <a:xfrm rot="12725050" flipH="1">
                <a:off x="7395598" y="1402880"/>
                <a:ext cx="830545" cy="698981"/>
                <a:chOff x="5258670" y="3434708"/>
                <a:chExt cx="830545" cy="698981"/>
              </a:xfrm>
            </p:grpSpPr>
            <p:sp>
              <p:nvSpPr>
                <p:cNvPr id="416" name="타원 415"/>
                <p:cNvSpPr/>
                <p:nvPr/>
              </p:nvSpPr>
              <p:spPr>
                <a:xfrm>
                  <a:off x="5283200" y="3434708"/>
                  <a:ext cx="806015" cy="663881"/>
                </a:xfrm>
                <a:prstGeom prst="ellipse">
                  <a:avLst/>
                </a:prstGeom>
                <a:solidFill>
                  <a:srgbClr val="F5C9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417" name="타원 7"/>
                <p:cNvSpPr/>
                <p:nvPr/>
              </p:nvSpPr>
              <p:spPr>
                <a:xfrm rot="538202">
                  <a:off x="5258670" y="3476007"/>
                  <a:ext cx="771395" cy="657682"/>
                </a:xfrm>
                <a:custGeom>
                  <a:avLst/>
                  <a:gdLst>
                    <a:gd name="connsiteX0" fmla="*/ 0 w 726510"/>
                    <a:gd name="connsiteY0" fmla="*/ 297885 h 595770"/>
                    <a:gd name="connsiteX1" fmla="*/ 363255 w 726510"/>
                    <a:gd name="connsiteY1" fmla="*/ 0 h 595770"/>
                    <a:gd name="connsiteX2" fmla="*/ 726510 w 726510"/>
                    <a:gd name="connsiteY2" fmla="*/ 297885 h 595770"/>
                    <a:gd name="connsiteX3" fmla="*/ 363255 w 726510"/>
                    <a:gd name="connsiteY3" fmla="*/ 595770 h 595770"/>
                    <a:gd name="connsiteX4" fmla="*/ 0 w 726510"/>
                    <a:gd name="connsiteY4" fmla="*/ 297885 h 595770"/>
                    <a:gd name="connsiteX0" fmla="*/ 27 w 726537"/>
                    <a:gd name="connsiteY0" fmla="*/ 331222 h 629107"/>
                    <a:gd name="connsiteX1" fmla="*/ 348994 w 726537"/>
                    <a:gd name="connsiteY1" fmla="*/ 0 h 629107"/>
                    <a:gd name="connsiteX2" fmla="*/ 726537 w 726537"/>
                    <a:gd name="connsiteY2" fmla="*/ 331222 h 629107"/>
                    <a:gd name="connsiteX3" fmla="*/ 363282 w 726537"/>
                    <a:gd name="connsiteY3" fmla="*/ 629107 h 629107"/>
                    <a:gd name="connsiteX4" fmla="*/ 27 w 726537"/>
                    <a:gd name="connsiteY4" fmla="*/ 331222 h 629107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  <a:gd name="connsiteX0" fmla="*/ 27 w 726537"/>
                    <a:gd name="connsiteY0" fmla="*/ 331222 h 657682"/>
                    <a:gd name="connsiteX1" fmla="*/ 348994 w 726537"/>
                    <a:gd name="connsiteY1" fmla="*/ 0 h 657682"/>
                    <a:gd name="connsiteX2" fmla="*/ 726537 w 726537"/>
                    <a:gd name="connsiteY2" fmla="*/ 331222 h 657682"/>
                    <a:gd name="connsiteX3" fmla="*/ 348994 w 726537"/>
                    <a:gd name="connsiteY3" fmla="*/ 657682 h 657682"/>
                    <a:gd name="connsiteX4" fmla="*/ 27 w 726537"/>
                    <a:gd name="connsiteY4" fmla="*/ 331222 h 657682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6510" h="657682">
                      <a:moveTo>
                        <a:pt x="0" y="331222"/>
                      </a:moveTo>
                      <a:cubicBezTo>
                        <a:pt x="0" y="133502"/>
                        <a:pt x="148347" y="0"/>
                        <a:pt x="348967" y="0"/>
                      </a:cubicBezTo>
                      <a:cubicBezTo>
                        <a:pt x="549587" y="0"/>
                        <a:pt x="726510" y="166705"/>
                        <a:pt x="726510" y="331222"/>
                      </a:cubicBezTo>
                      <a:cubicBezTo>
                        <a:pt x="726510" y="495739"/>
                        <a:pt x="549587" y="657682"/>
                        <a:pt x="348967" y="657682"/>
                      </a:cubicBezTo>
                      <a:cubicBezTo>
                        <a:pt x="148347" y="657682"/>
                        <a:pt x="0" y="528942"/>
                        <a:pt x="0" y="33122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solidFill>
                      <a:schemeClr val="tx1"/>
                    </a:solidFill>
                    <a:latin typeface="한컴 백제 M"/>
                    <a:ea typeface="한컴 백제 M"/>
                  </a:endParaRPr>
                </a:p>
              </p:txBody>
            </p:sp>
          </p:grpSp>
        </p:grpSp>
        <p:cxnSp>
          <p:nvCxnSpPr>
            <p:cNvPr id="385" name="직선 연결선 384"/>
            <p:cNvCxnSpPr/>
            <p:nvPr/>
          </p:nvCxnSpPr>
          <p:spPr>
            <a:xfrm rot="7325050">
              <a:off x="8296550" y="2434745"/>
              <a:ext cx="2584" cy="17115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8" name="Group 4"/>
            <p:cNvGrpSpPr>
              <a:grpSpLocks noChangeAspect="1"/>
            </p:cNvGrpSpPr>
            <p:nvPr/>
          </p:nvGrpSpPr>
          <p:grpSpPr>
            <a:xfrm rot="8225050" flipH="1">
              <a:off x="9146052" y="2243919"/>
              <a:ext cx="314936" cy="498036"/>
              <a:chOff x="3187" y="957"/>
              <a:chExt cx="1165" cy="2355"/>
            </a:xfrm>
          </p:grpSpPr>
          <p:sp>
            <p:nvSpPr>
              <p:cNvPr id="404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5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6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7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8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9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10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11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389" name="그룹 388"/>
            <p:cNvGrpSpPr/>
            <p:nvPr/>
          </p:nvGrpSpPr>
          <p:grpSpPr>
            <a:xfrm rot="7325050">
              <a:off x="8702375" y="1581112"/>
              <a:ext cx="389356" cy="866741"/>
              <a:chOff x="3116844" y="4378474"/>
              <a:chExt cx="389356" cy="866741"/>
            </a:xfrm>
            <a:solidFill>
              <a:schemeClr val="tx1"/>
            </a:solidFill>
          </p:grpSpPr>
          <p:sp>
            <p:nvSpPr>
              <p:cNvPr id="402" name="모서리가 둥근 직사각형 401"/>
              <p:cNvSpPr/>
              <p:nvPr/>
            </p:nvSpPr>
            <p:spPr>
              <a:xfrm>
                <a:off x="3116844" y="4692535"/>
                <a:ext cx="341320" cy="552680"/>
              </a:xfrm>
              <a:prstGeom prst="roundRect">
                <a:avLst>
                  <a:gd name="adj" fmla="val 47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3" name="모서리가 둥근 직사각형 402"/>
              <p:cNvSpPr/>
              <p:nvPr/>
            </p:nvSpPr>
            <p:spPr>
              <a:xfrm rot="900000">
                <a:off x="3164880" y="4378474"/>
                <a:ext cx="341320" cy="552680"/>
              </a:xfrm>
              <a:prstGeom prst="roundRect">
                <a:avLst>
                  <a:gd name="adj" fmla="val 1559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390" name="Group 4"/>
            <p:cNvGrpSpPr>
              <a:grpSpLocks noChangeAspect="1"/>
            </p:cNvGrpSpPr>
            <p:nvPr/>
          </p:nvGrpSpPr>
          <p:grpSpPr>
            <a:xfrm rot="3725050">
              <a:off x="8789913" y="2190684"/>
              <a:ext cx="314936" cy="498036"/>
              <a:chOff x="3187" y="957"/>
              <a:chExt cx="1165" cy="2355"/>
            </a:xfrm>
          </p:grpSpPr>
          <p:sp>
            <p:nvSpPr>
              <p:cNvPr id="394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5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6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7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8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9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0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401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grpSp>
          <p:nvGrpSpPr>
            <p:cNvPr id="391" name="그룹 390"/>
            <p:cNvGrpSpPr/>
            <p:nvPr/>
          </p:nvGrpSpPr>
          <p:grpSpPr>
            <a:xfrm rot="7325050" flipH="1">
              <a:off x="8074199" y="2292011"/>
              <a:ext cx="614210" cy="654092"/>
              <a:chOff x="3269244" y="4743523"/>
              <a:chExt cx="614210" cy="654092"/>
            </a:xfrm>
            <a:solidFill>
              <a:schemeClr val="tx1"/>
            </a:solidFill>
          </p:grpSpPr>
          <p:sp>
            <p:nvSpPr>
              <p:cNvPr id="392" name="모서리가 둥근 직사각형 391"/>
              <p:cNvSpPr/>
              <p:nvPr/>
            </p:nvSpPr>
            <p:spPr>
              <a:xfrm>
                <a:off x="3269244" y="4844935"/>
                <a:ext cx="341320" cy="552680"/>
              </a:xfrm>
              <a:prstGeom prst="roundRect">
                <a:avLst>
                  <a:gd name="adj" fmla="val 473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93" name="모서리가 둥근 직사각형 392"/>
              <p:cNvSpPr/>
              <p:nvPr/>
            </p:nvSpPr>
            <p:spPr>
              <a:xfrm rot="3600000">
                <a:off x="3465056" y="4609241"/>
                <a:ext cx="284116" cy="552680"/>
              </a:xfrm>
              <a:prstGeom prst="roundRect">
                <a:avLst>
                  <a:gd name="adj" fmla="val 174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cxnSp>
          <p:nvCxnSpPr>
            <p:cNvPr id="387" name="직선 연결선 386"/>
            <p:cNvCxnSpPr>
              <a:stCxn id="402" idx="3"/>
            </p:cNvCxnSpPr>
            <p:nvPr/>
          </p:nvCxnSpPr>
          <p:spPr>
            <a:xfrm rot="7325050" flipH="1">
              <a:off x="8624019" y="1943101"/>
              <a:ext cx="4658" cy="14400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8" name="타원형 설명선 417"/>
            <p:cNvSpPr/>
            <p:nvPr/>
          </p:nvSpPr>
          <p:spPr>
            <a:xfrm>
              <a:off x="6885948" y="85502"/>
              <a:ext cx="1237100" cy="1074274"/>
            </a:xfrm>
            <a:prstGeom prst="wedgeEllipseCallout">
              <a:avLst>
                <a:gd name="adj1" fmla="val 7830"/>
                <a:gd name="adj2" fmla="val 63209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회원기능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로그인 화면 디자인</a:t>
              </a:r>
            </a:p>
            <a:p>
              <a:pPr algn="ctr">
                <a:defRPr lang="ko-KR" altLang="en-US"/>
              </a:pP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김영권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419" name="타원형 설명선 418"/>
            <p:cNvSpPr/>
            <p:nvPr/>
          </p:nvSpPr>
          <p:spPr>
            <a:xfrm>
              <a:off x="11118789" y="4359058"/>
              <a:ext cx="1237100" cy="1074274"/>
            </a:xfrm>
            <a:prstGeom prst="wedgeEllipseCallout">
              <a:avLst>
                <a:gd name="adj1" fmla="val -67030"/>
                <a:gd name="adj2" fmla="val -16707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en-US" altLang="ko-KR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1</a:t>
              </a: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 </a:t>
              </a:r>
              <a:r>
                <a:rPr lang="en-US" altLang="ko-KR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:</a:t>
              </a: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 </a:t>
              </a:r>
              <a:r>
                <a:rPr lang="en-US" altLang="ko-KR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1 &amp; email</a:t>
              </a: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문의</a:t>
              </a:r>
            </a:p>
            <a:p>
              <a:pPr algn="ctr">
                <a:defRPr lang="ko-KR" altLang="en-US"/>
              </a:pP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고은숙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420" name="타원형 설명선 419"/>
            <p:cNvSpPr/>
            <p:nvPr/>
          </p:nvSpPr>
          <p:spPr>
            <a:xfrm>
              <a:off x="10289979" y="-52106"/>
              <a:ext cx="1237100" cy="1074274"/>
            </a:xfrm>
            <a:prstGeom prst="wedgeEllipseCallout">
              <a:avLst>
                <a:gd name="adj1" fmla="val 26021"/>
                <a:gd name="adj2" fmla="val 56494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새소식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 코코봇 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화면 디자인</a:t>
              </a:r>
            </a:p>
            <a:p>
              <a:pPr algn="ctr">
                <a:defRPr lang="ko-KR" altLang="en-US"/>
              </a:pP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김소연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66168" y="720405"/>
            <a:ext cx="6958278" cy="5976726"/>
            <a:chOff x="2399220" y="367628"/>
            <a:chExt cx="6958278" cy="5976726"/>
          </a:xfrm>
        </p:grpSpPr>
        <p:sp>
          <p:nvSpPr>
            <p:cNvPr id="234" name="모서리가 둥근 직사각형 233"/>
            <p:cNvSpPr/>
            <p:nvPr/>
          </p:nvSpPr>
          <p:spPr>
            <a:xfrm rot="10800000">
              <a:off x="5397544" y="1860771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35" name="모서리가 둥근 직사각형 38"/>
            <p:cNvSpPr/>
            <p:nvPr/>
          </p:nvSpPr>
          <p:spPr>
            <a:xfrm rot="10800000">
              <a:off x="5288494" y="2269754"/>
              <a:ext cx="1247220" cy="699223"/>
            </a:xfrm>
            <a:custGeom>
              <a:avLst/>
              <a:gdLst>
                <a:gd name="connsiteX0" fmla="*/ 0 w 1287780"/>
                <a:gd name="connsiteY0" fmla="*/ 265713 h 721929"/>
                <a:gd name="connsiteX1" fmla="*/ 265713 w 1287780"/>
                <a:gd name="connsiteY1" fmla="*/ 0 h 721929"/>
                <a:gd name="connsiteX2" fmla="*/ 1022067 w 1287780"/>
                <a:gd name="connsiteY2" fmla="*/ 0 h 721929"/>
                <a:gd name="connsiteX3" fmla="*/ 1287780 w 1287780"/>
                <a:gd name="connsiteY3" fmla="*/ 265713 h 721929"/>
                <a:gd name="connsiteX4" fmla="*/ 1287780 w 1287780"/>
                <a:gd name="connsiteY4" fmla="*/ 456216 h 721929"/>
                <a:gd name="connsiteX5" fmla="*/ 1022067 w 1287780"/>
                <a:gd name="connsiteY5" fmla="*/ 721929 h 721929"/>
                <a:gd name="connsiteX6" fmla="*/ 265713 w 1287780"/>
                <a:gd name="connsiteY6" fmla="*/ 721929 h 721929"/>
                <a:gd name="connsiteX7" fmla="*/ 0 w 1287780"/>
                <a:gd name="connsiteY7" fmla="*/ 456216 h 721929"/>
                <a:gd name="connsiteX8" fmla="*/ 0 w 1287780"/>
                <a:gd name="connsiteY8" fmla="*/ 265713 h 721929"/>
                <a:gd name="connsiteX0" fmla="*/ 0 w 1294924"/>
                <a:gd name="connsiteY0" fmla="*/ 83813 h 749579"/>
                <a:gd name="connsiteX1" fmla="*/ 272857 w 1294924"/>
                <a:gd name="connsiteY1" fmla="*/ 27650 h 749579"/>
                <a:gd name="connsiteX2" fmla="*/ 1029211 w 1294924"/>
                <a:gd name="connsiteY2" fmla="*/ 27650 h 749579"/>
                <a:gd name="connsiteX3" fmla="*/ 1294924 w 1294924"/>
                <a:gd name="connsiteY3" fmla="*/ 293363 h 749579"/>
                <a:gd name="connsiteX4" fmla="*/ 1294924 w 1294924"/>
                <a:gd name="connsiteY4" fmla="*/ 483866 h 749579"/>
                <a:gd name="connsiteX5" fmla="*/ 1029211 w 1294924"/>
                <a:gd name="connsiteY5" fmla="*/ 749579 h 749579"/>
                <a:gd name="connsiteX6" fmla="*/ 272857 w 1294924"/>
                <a:gd name="connsiteY6" fmla="*/ 749579 h 749579"/>
                <a:gd name="connsiteX7" fmla="*/ 7144 w 1294924"/>
                <a:gd name="connsiteY7" fmla="*/ 483866 h 749579"/>
                <a:gd name="connsiteX8" fmla="*/ 0 w 1294924"/>
                <a:gd name="connsiteY8" fmla="*/ 83813 h 749579"/>
                <a:gd name="connsiteX0" fmla="*/ 9003 w 1303927"/>
                <a:gd name="connsiteY0" fmla="*/ 83813 h 749579"/>
                <a:gd name="connsiteX1" fmla="*/ 281860 w 1303927"/>
                <a:gd name="connsiteY1" fmla="*/ 27650 h 749579"/>
                <a:gd name="connsiteX2" fmla="*/ 1038214 w 1303927"/>
                <a:gd name="connsiteY2" fmla="*/ 27650 h 749579"/>
                <a:gd name="connsiteX3" fmla="*/ 1303927 w 1303927"/>
                <a:gd name="connsiteY3" fmla="*/ 293363 h 749579"/>
                <a:gd name="connsiteX4" fmla="*/ 1303927 w 1303927"/>
                <a:gd name="connsiteY4" fmla="*/ 483866 h 749579"/>
                <a:gd name="connsiteX5" fmla="*/ 1038214 w 1303927"/>
                <a:gd name="connsiteY5" fmla="*/ 749579 h 749579"/>
                <a:gd name="connsiteX6" fmla="*/ 281860 w 1303927"/>
                <a:gd name="connsiteY6" fmla="*/ 749579 h 749579"/>
                <a:gd name="connsiteX7" fmla="*/ 16147 w 1303927"/>
                <a:gd name="connsiteY7" fmla="*/ 483866 h 749579"/>
                <a:gd name="connsiteX8" fmla="*/ 9003 w 1303927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502916 h 749579"/>
                <a:gd name="connsiteX8" fmla="*/ 11979 w 1306903"/>
                <a:gd name="connsiteY8" fmla="*/ 83813 h 7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903" h="749579">
                  <a:moveTo>
                    <a:pt x="11979" y="83813"/>
                  </a:moveTo>
                  <a:cubicBezTo>
                    <a:pt x="11979" y="-62936"/>
                    <a:pt x="138087" y="27650"/>
                    <a:pt x="284836" y="27650"/>
                  </a:cubicBezTo>
                  <a:lnTo>
                    <a:pt x="1041190" y="27650"/>
                  </a:lnTo>
                  <a:cubicBezTo>
                    <a:pt x="1187939" y="27650"/>
                    <a:pt x="1306903" y="146614"/>
                    <a:pt x="1306903" y="293363"/>
                  </a:cubicBezTo>
                  <a:lnTo>
                    <a:pt x="1306903" y="483866"/>
                  </a:lnTo>
                  <a:cubicBezTo>
                    <a:pt x="1306903" y="630615"/>
                    <a:pt x="1187939" y="749579"/>
                    <a:pt x="1041190" y="749579"/>
                  </a:cubicBezTo>
                  <a:lnTo>
                    <a:pt x="284836" y="749579"/>
                  </a:lnTo>
                  <a:cubicBezTo>
                    <a:pt x="138087" y="749579"/>
                    <a:pt x="45317" y="590134"/>
                    <a:pt x="19123" y="502916"/>
                  </a:cubicBezTo>
                  <a:cubicBezTo>
                    <a:pt x="4836" y="432271"/>
                    <a:pt x="-11834" y="302096"/>
                    <a:pt x="11979" y="8381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36" name="달 235"/>
            <p:cNvSpPr/>
            <p:nvPr/>
          </p:nvSpPr>
          <p:spPr>
            <a:xfrm rot="5400000">
              <a:off x="5732118" y="1577693"/>
              <a:ext cx="480997" cy="1368248"/>
            </a:xfrm>
            <a:prstGeom prst="moon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237" name="그룹 236"/>
            <p:cNvGrpSpPr/>
            <p:nvPr/>
          </p:nvGrpSpPr>
          <p:grpSpPr>
            <a:xfrm rot="16200000">
              <a:off x="5593551" y="1538852"/>
              <a:ext cx="853510" cy="709462"/>
              <a:chOff x="5192560" y="3301508"/>
              <a:chExt cx="853510" cy="709462"/>
            </a:xfrm>
          </p:grpSpPr>
          <p:sp>
            <p:nvSpPr>
              <p:cNvPr id="238" name="타원 237"/>
              <p:cNvSpPr/>
              <p:nvPr/>
            </p:nvSpPr>
            <p:spPr>
              <a:xfrm>
                <a:off x="5559207" y="3956995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39" name="타원 238"/>
              <p:cNvSpPr/>
              <p:nvPr/>
            </p:nvSpPr>
            <p:spPr>
              <a:xfrm>
                <a:off x="5559207" y="3301508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40" name="타원 239"/>
              <p:cNvSpPr/>
              <p:nvPr/>
            </p:nvSpPr>
            <p:spPr>
              <a:xfrm>
                <a:off x="5192560" y="3600450"/>
                <a:ext cx="101165" cy="107950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grpSp>
            <p:nvGrpSpPr>
              <p:cNvPr id="241" name="그룹 240"/>
              <p:cNvGrpSpPr/>
              <p:nvPr/>
            </p:nvGrpSpPr>
            <p:grpSpPr>
              <a:xfrm flipH="1">
                <a:off x="5230660" y="3326758"/>
                <a:ext cx="815410" cy="663881"/>
                <a:chOff x="5273805" y="3434708"/>
                <a:chExt cx="815410" cy="663881"/>
              </a:xfrm>
            </p:grpSpPr>
            <p:sp>
              <p:nvSpPr>
                <p:cNvPr id="242" name="타원 241"/>
                <p:cNvSpPr/>
                <p:nvPr/>
              </p:nvSpPr>
              <p:spPr>
                <a:xfrm>
                  <a:off x="5283200" y="3434708"/>
                  <a:ext cx="806015" cy="663881"/>
                </a:xfrm>
                <a:prstGeom prst="ellipse">
                  <a:avLst/>
                </a:prstGeom>
                <a:solidFill>
                  <a:srgbClr val="F5C9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243" name="타원 7"/>
                <p:cNvSpPr/>
                <p:nvPr/>
              </p:nvSpPr>
              <p:spPr>
                <a:xfrm>
                  <a:off x="5273805" y="3434708"/>
                  <a:ext cx="771395" cy="657682"/>
                </a:xfrm>
                <a:custGeom>
                  <a:avLst/>
                  <a:gdLst>
                    <a:gd name="connsiteX0" fmla="*/ 0 w 726510"/>
                    <a:gd name="connsiteY0" fmla="*/ 297885 h 595770"/>
                    <a:gd name="connsiteX1" fmla="*/ 363255 w 726510"/>
                    <a:gd name="connsiteY1" fmla="*/ 0 h 595770"/>
                    <a:gd name="connsiteX2" fmla="*/ 726510 w 726510"/>
                    <a:gd name="connsiteY2" fmla="*/ 297885 h 595770"/>
                    <a:gd name="connsiteX3" fmla="*/ 363255 w 726510"/>
                    <a:gd name="connsiteY3" fmla="*/ 595770 h 595770"/>
                    <a:gd name="connsiteX4" fmla="*/ 0 w 726510"/>
                    <a:gd name="connsiteY4" fmla="*/ 297885 h 595770"/>
                    <a:gd name="connsiteX0" fmla="*/ 27 w 726537"/>
                    <a:gd name="connsiteY0" fmla="*/ 331222 h 629107"/>
                    <a:gd name="connsiteX1" fmla="*/ 348994 w 726537"/>
                    <a:gd name="connsiteY1" fmla="*/ 0 h 629107"/>
                    <a:gd name="connsiteX2" fmla="*/ 726537 w 726537"/>
                    <a:gd name="connsiteY2" fmla="*/ 331222 h 629107"/>
                    <a:gd name="connsiteX3" fmla="*/ 363282 w 726537"/>
                    <a:gd name="connsiteY3" fmla="*/ 629107 h 629107"/>
                    <a:gd name="connsiteX4" fmla="*/ 27 w 726537"/>
                    <a:gd name="connsiteY4" fmla="*/ 331222 h 629107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  <a:gd name="connsiteX0" fmla="*/ 27 w 726537"/>
                    <a:gd name="connsiteY0" fmla="*/ 331222 h 657682"/>
                    <a:gd name="connsiteX1" fmla="*/ 348994 w 726537"/>
                    <a:gd name="connsiteY1" fmla="*/ 0 h 657682"/>
                    <a:gd name="connsiteX2" fmla="*/ 726537 w 726537"/>
                    <a:gd name="connsiteY2" fmla="*/ 331222 h 657682"/>
                    <a:gd name="connsiteX3" fmla="*/ 348994 w 726537"/>
                    <a:gd name="connsiteY3" fmla="*/ 657682 h 657682"/>
                    <a:gd name="connsiteX4" fmla="*/ 27 w 726537"/>
                    <a:gd name="connsiteY4" fmla="*/ 331222 h 657682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6510" h="657682">
                      <a:moveTo>
                        <a:pt x="0" y="331222"/>
                      </a:moveTo>
                      <a:cubicBezTo>
                        <a:pt x="0" y="133502"/>
                        <a:pt x="148347" y="0"/>
                        <a:pt x="348967" y="0"/>
                      </a:cubicBezTo>
                      <a:cubicBezTo>
                        <a:pt x="549587" y="0"/>
                        <a:pt x="726510" y="166705"/>
                        <a:pt x="726510" y="331222"/>
                      </a:cubicBezTo>
                      <a:cubicBezTo>
                        <a:pt x="726510" y="495739"/>
                        <a:pt x="549587" y="657682"/>
                        <a:pt x="348967" y="657682"/>
                      </a:cubicBezTo>
                      <a:cubicBezTo>
                        <a:pt x="148347" y="657682"/>
                        <a:pt x="0" y="528942"/>
                        <a:pt x="0" y="33122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</p:grpSp>
        <p:grpSp>
          <p:nvGrpSpPr>
            <p:cNvPr id="245" name="Group 4"/>
            <p:cNvGrpSpPr>
              <a:grpSpLocks noChangeAspect="1"/>
            </p:cNvGrpSpPr>
            <p:nvPr/>
          </p:nvGrpSpPr>
          <p:grpSpPr>
            <a:xfrm rot="9832514">
              <a:off x="5539526" y="3162141"/>
              <a:ext cx="314936" cy="498036"/>
              <a:chOff x="3187" y="957"/>
              <a:chExt cx="1165" cy="2355"/>
            </a:xfrm>
          </p:grpSpPr>
          <p:sp>
            <p:nvSpPr>
              <p:cNvPr id="247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48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49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50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51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52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53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54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246" name="모서리가 둥근 직사각형 40"/>
            <p:cNvSpPr/>
            <p:nvPr/>
          </p:nvSpPr>
          <p:spPr>
            <a:xfrm rot="9900000" flipH="1">
              <a:off x="5270681" y="2429280"/>
              <a:ext cx="469575" cy="781003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cxnSp>
          <p:nvCxnSpPr>
            <p:cNvPr id="255" name="직선 연결선 254"/>
            <p:cNvCxnSpPr/>
            <p:nvPr/>
          </p:nvCxnSpPr>
          <p:spPr>
            <a:xfrm rot="10800000">
              <a:off x="5735339" y="2527608"/>
              <a:ext cx="2584" cy="171154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4"/>
            <p:cNvGrpSpPr>
              <a:grpSpLocks noChangeAspect="1"/>
            </p:cNvGrpSpPr>
            <p:nvPr/>
          </p:nvGrpSpPr>
          <p:grpSpPr>
            <a:xfrm rot="11767485" flipH="1">
              <a:off x="6030187" y="3199174"/>
              <a:ext cx="314936" cy="498036"/>
              <a:chOff x="3187" y="957"/>
              <a:chExt cx="1165" cy="2355"/>
            </a:xfrm>
          </p:grpSpPr>
          <p:sp>
            <p:nvSpPr>
              <p:cNvPr id="260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1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2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3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4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5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6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67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258" name="모서리가 둥근 직사각형 40"/>
            <p:cNvSpPr/>
            <p:nvPr/>
          </p:nvSpPr>
          <p:spPr>
            <a:xfrm rot="11700000">
              <a:off x="6189807" y="2390296"/>
              <a:ext cx="468421" cy="821171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>
            <a:xfrm rot="10800000">
              <a:off x="6321061" y="2338719"/>
              <a:ext cx="269628" cy="630257"/>
            </a:xfrm>
            <a:prstGeom prst="roundRect">
              <a:avLst>
                <a:gd name="adj" fmla="val 47319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cxnSp>
          <p:nvCxnSpPr>
            <p:cNvPr id="268" name="직선 연결선 267"/>
            <p:cNvCxnSpPr/>
            <p:nvPr/>
          </p:nvCxnSpPr>
          <p:spPr>
            <a:xfrm rot="10800000" flipH="1">
              <a:off x="6310508" y="2560607"/>
              <a:ext cx="4658" cy="144000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모서리가 둥근 직사각형 268"/>
            <p:cNvSpPr/>
            <p:nvPr/>
          </p:nvSpPr>
          <p:spPr>
            <a:xfrm rot="4151298">
              <a:off x="3602873" y="4577631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70" name="모서리가 둥근 직사각형 38"/>
            <p:cNvSpPr/>
            <p:nvPr/>
          </p:nvSpPr>
          <p:spPr>
            <a:xfrm rot="4151298">
              <a:off x="4057738" y="4090337"/>
              <a:ext cx="1306903" cy="749579"/>
            </a:xfrm>
            <a:custGeom>
              <a:avLst/>
              <a:gdLst>
                <a:gd name="connsiteX0" fmla="*/ 0 w 1287780"/>
                <a:gd name="connsiteY0" fmla="*/ 265713 h 721929"/>
                <a:gd name="connsiteX1" fmla="*/ 265713 w 1287780"/>
                <a:gd name="connsiteY1" fmla="*/ 0 h 721929"/>
                <a:gd name="connsiteX2" fmla="*/ 1022067 w 1287780"/>
                <a:gd name="connsiteY2" fmla="*/ 0 h 721929"/>
                <a:gd name="connsiteX3" fmla="*/ 1287780 w 1287780"/>
                <a:gd name="connsiteY3" fmla="*/ 265713 h 721929"/>
                <a:gd name="connsiteX4" fmla="*/ 1287780 w 1287780"/>
                <a:gd name="connsiteY4" fmla="*/ 456216 h 721929"/>
                <a:gd name="connsiteX5" fmla="*/ 1022067 w 1287780"/>
                <a:gd name="connsiteY5" fmla="*/ 721929 h 721929"/>
                <a:gd name="connsiteX6" fmla="*/ 265713 w 1287780"/>
                <a:gd name="connsiteY6" fmla="*/ 721929 h 721929"/>
                <a:gd name="connsiteX7" fmla="*/ 0 w 1287780"/>
                <a:gd name="connsiteY7" fmla="*/ 456216 h 721929"/>
                <a:gd name="connsiteX8" fmla="*/ 0 w 1287780"/>
                <a:gd name="connsiteY8" fmla="*/ 265713 h 721929"/>
                <a:gd name="connsiteX0" fmla="*/ 0 w 1294924"/>
                <a:gd name="connsiteY0" fmla="*/ 83813 h 749579"/>
                <a:gd name="connsiteX1" fmla="*/ 272857 w 1294924"/>
                <a:gd name="connsiteY1" fmla="*/ 27650 h 749579"/>
                <a:gd name="connsiteX2" fmla="*/ 1029211 w 1294924"/>
                <a:gd name="connsiteY2" fmla="*/ 27650 h 749579"/>
                <a:gd name="connsiteX3" fmla="*/ 1294924 w 1294924"/>
                <a:gd name="connsiteY3" fmla="*/ 293363 h 749579"/>
                <a:gd name="connsiteX4" fmla="*/ 1294924 w 1294924"/>
                <a:gd name="connsiteY4" fmla="*/ 483866 h 749579"/>
                <a:gd name="connsiteX5" fmla="*/ 1029211 w 1294924"/>
                <a:gd name="connsiteY5" fmla="*/ 749579 h 749579"/>
                <a:gd name="connsiteX6" fmla="*/ 272857 w 1294924"/>
                <a:gd name="connsiteY6" fmla="*/ 749579 h 749579"/>
                <a:gd name="connsiteX7" fmla="*/ 7144 w 1294924"/>
                <a:gd name="connsiteY7" fmla="*/ 483866 h 749579"/>
                <a:gd name="connsiteX8" fmla="*/ 0 w 1294924"/>
                <a:gd name="connsiteY8" fmla="*/ 83813 h 749579"/>
                <a:gd name="connsiteX0" fmla="*/ 9003 w 1303927"/>
                <a:gd name="connsiteY0" fmla="*/ 83813 h 749579"/>
                <a:gd name="connsiteX1" fmla="*/ 281860 w 1303927"/>
                <a:gd name="connsiteY1" fmla="*/ 27650 h 749579"/>
                <a:gd name="connsiteX2" fmla="*/ 1038214 w 1303927"/>
                <a:gd name="connsiteY2" fmla="*/ 27650 h 749579"/>
                <a:gd name="connsiteX3" fmla="*/ 1303927 w 1303927"/>
                <a:gd name="connsiteY3" fmla="*/ 293363 h 749579"/>
                <a:gd name="connsiteX4" fmla="*/ 1303927 w 1303927"/>
                <a:gd name="connsiteY4" fmla="*/ 483866 h 749579"/>
                <a:gd name="connsiteX5" fmla="*/ 1038214 w 1303927"/>
                <a:gd name="connsiteY5" fmla="*/ 749579 h 749579"/>
                <a:gd name="connsiteX6" fmla="*/ 281860 w 1303927"/>
                <a:gd name="connsiteY6" fmla="*/ 749579 h 749579"/>
                <a:gd name="connsiteX7" fmla="*/ 16147 w 1303927"/>
                <a:gd name="connsiteY7" fmla="*/ 483866 h 749579"/>
                <a:gd name="connsiteX8" fmla="*/ 9003 w 1303927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502916 h 749579"/>
                <a:gd name="connsiteX8" fmla="*/ 11979 w 1306903"/>
                <a:gd name="connsiteY8" fmla="*/ 83813 h 7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903" h="749579">
                  <a:moveTo>
                    <a:pt x="11979" y="83813"/>
                  </a:moveTo>
                  <a:cubicBezTo>
                    <a:pt x="11979" y="-62936"/>
                    <a:pt x="138087" y="27650"/>
                    <a:pt x="284836" y="27650"/>
                  </a:cubicBezTo>
                  <a:lnTo>
                    <a:pt x="1041190" y="27650"/>
                  </a:lnTo>
                  <a:cubicBezTo>
                    <a:pt x="1187939" y="27650"/>
                    <a:pt x="1306903" y="146614"/>
                    <a:pt x="1306903" y="293363"/>
                  </a:cubicBezTo>
                  <a:lnTo>
                    <a:pt x="1306903" y="483866"/>
                  </a:lnTo>
                  <a:cubicBezTo>
                    <a:pt x="1306903" y="630615"/>
                    <a:pt x="1187939" y="749579"/>
                    <a:pt x="1041190" y="749579"/>
                  </a:cubicBezTo>
                  <a:lnTo>
                    <a:pt x="284836" y="749579"/>
                  </a:lnTo>
                  <a:cubicBezTo>
                    <a:pt x="138087" y="749579"/>
                    <a:pt x="45317" y="590134"/>
                    <a:pt x="19123" y="502916"/>
                  </a:cubicBezTo>
                  <a:cubicBezTo>
                    <a:pt x="4836" y="432271"/>
                    <a:pt x="-11834" y="302096"/>
                    <a:pt x="11979" y="8381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71" name="달 270"/>
            <p:cNvSpPr/>
            <p:nvPr/>
          </p:nvSpPr>
          <p:spPr>
            <a:xfrm rot="20351298">
              <a:off x="4188256" y="3939490"/>
              <a:ext cx="477468" cy="1287780"/>
            </a:xfrm>
            <a:prstGeom prst="mo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272" name="그룹 271"/>
            <p:cNvGrpSpPr/>
            <p:nvPr/>
          </p:nvGrpSpPr>
          <p:grpSpPr>
            <a:xfrm rot="9551297">
              <a:off x="3783710" y="4309009"/>
              <a:ext cx="853510" cy="709462"/>
              <a:chOff x="5192560" y="3301508"/>
              <a:chExt cx="853510" cy="709462"/>
            </a:xfrm>
          </p:grpSpPr>
          <p:sp>
            <p:nvSpPr>
              <p:cNvPr id="273" name="타원 272"/>
              <p:cNvSpPr/>
              <p:nvPr/>
            </p:nvSpPr>
            <p:spPr>
              <a:xfrm>
                <a:off x="5559207" y="3956995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74" name="타원 273"/>
              <p:cNvSpPr/>
              <p:nvPr/>
            </p:nvSpPr>
            <p:spPr>
              <a:xfrm>
                <a:off x="5559207" y="3301508"/>
                <a:ext cx="166753" cy="53975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75" name="타원 274"/>
              <p:cNvSpPr/>
              <p:nvPr/>
            </p:nvSpPr>
            <p:spPr>
              <a:xfrm>
                <a:off x="5192560" y="3600450"/>
                <a:ext cx="101165" cy="107950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grpSp>
            <p:nvGrpSpPr>
              <p:cNvPr id="276" name="그룹 275"/>
              <p:cNvGrpSpPr/>
              <p:nvPr/>
            </p:nvGrpSpPr>
            <p:grpSpPr>
              <a:xfrm flipH="1">
                <a:off x="5230660" y="3326758"/>
                <a:ext cx="815410" cy="663881"/>
                <a:chOff x="5273805" y="3434708"/>
                <a:chExt cx="815410" cy="663881"/>
              </a:xfrm>
            </p:grpSpPr>
            <p:sp>
              <p:nvSpPr>
                <p:cNvPr id="277" name="타원 276"/>
                <p:cNvSpPr/>
                <p:nvPr/>
              </p:nvSpPr>
              <p:spPr>
                <a:xfrm>
                  <a:off x="5283200" y="3434708"/>
                  <a:ext cx="806015" cy="663881"/>
                </a:xfrm>
                <a:prstGeom prst="ellipse">
                  <a:avLst/>
                </a:prstGeom>
                <a:solidFill>
                  <a:srgbClr val="F5C9A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  <p:sp>
              <p:nvSpPr>
                <p:cNvPr id="278" name="타원 7"/>
                <p:cNvSpPr/>
                <p:nvPr/>
              </p:nvSpPr>
              <p:spPr>
                <a:xfrm>
                  <a:off x="5273805" y="3434708"/>
                  <a:ext cx="771395" cy="657682"/>
                </a:xfrm>
                <a:custGeom>
                  <a:avLst/>
                  <a:gdLst>
                    <a:gd name="connsiteX0" fmla="*/ 0 w 726510"/>
                    <a:gd name="connsiteY0" fmla="*/ 297885 h 595770"/>
                    <a:gd name="connsiteX1" fmla="*/ 363255 w 726510"/>
                    <a:gd name="connsiteY1" fmla="*/ 0 h 595770"/>
                    <a:gd name="connsiteX2" fmla="*/ 726510 w 726510"/>
                    <a:gd name="connsiteY2" fmla="*/ 297885 h 595770"/>
                    <a:gd name="connsiteX3" fmla="*/ 363255 w 726510"/>
                    <a:gd name="connsiteY3" fmla="*/ 595770 h 595770"/>
                    <a:gd name="connsiteX4" fmla="*/ 0 w 726510"/>
                    <a:gd name="connsiteY4" fmla="*/ 297885 h 595770"/>
                    <a:gd name="connsiteX0" fmla="*/ 27 w 726537"/>
                    <a:gd name="connsiteY0" fmla="*/ 331222 h 629107"/>
                    <a:gd name="connsiteX1" fmla="*/ 348994 w 726537"/>
                    <a:gd name="connsiteY1" fmla="*/ 0 h 629107"/>
                    <a:gd name="connsiteX2" fmla="*/ 726537 w 726537"/>
                    <a:gd name="connsiteY2" fmla="*/ 331222 h 629107"/>
                    <a:gd name="connsiteX3" fmla="*/ 363282 w 726537"/>
                    <a:gd name="connsiteY3" fmla="*/ 629107 h 629107"/>
                    <a:gd name="connsiteX4" fmla="*/ 27 w 726537"/>
                    <a:gd name="connsiteY4" fmla="*/ 331222 h 629107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  <a:gd name="connsiteX0" fmla="*/ 27 w 726537"/>
                    <a:gd name="connsiteY0" fmla="*/ 331222 h 657682"/>
                    <a:gd name="connsiteX1" fmla="*/ 348994 w 726537"/>
                    <a:gd name="connsiteY1" fmla="*/ 0 h 657682"/>
                    <a:gd name="connsiteX2" fmla="*/ 726537 w 726537"/>
                    <a:gd name="connsiteY2" fmla="*/ 331222 h 657682"/>
                    <a:gd name="connsiteX3" fmla="*/ 348994 w 726537"/>
                    <a:gd name="connsiteY3" fmla="*/ 657682 h 657682"/>
                    <a:gd name="connsiteX4" fmla="*/ 27 w 726537"/>
                    <a:gd name="connsiteY4" fmla="*/ 331222 h 657682"/>
                    <a:gd name="connsiteX0" fmla="*/ 0 w 726510"/>
                    <a:gd name="connsiteY0" fmla="*/ 331222 h 657682"/>
                    <a:gd name="connsiteX1" fmla="*/ 348967 w 726510"/>
                    <a:gd name="connsiteY1" fmla="*/ 0 h 657682"/>
                    <a:gd name="connsiteX2" fmla="*/ 726510 w 726510"/>
                    <a:gd name="connsiteY2" fmla="*/ 331222 h 657682"/>
                    <a:gd name="connsiteX3" fmla="*/ 348967 w 726510"/>
                    <a:gd name="connsiteY3" fmla="*/ 657682 h 657682"/>
                    <a:gd name="connsiteX4" fmla="*/ 0 w 726510"/>
                    <a:gd name="connsiteY4" fmla="*/ 331222 h 657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6510" h="657682">
                      <a:moveTo>
                        <a:pt x="0" y="331222"/>
                      </a:moveTo>
                      <a:cubicBezTo>
                        <a:pt x="0" y="133502"/>
                        <a:pt x="148347" y="0"/>
                        <a:pt x="348967" y="0"/>
                      </a:cubicBezTo>
                      <a:cubicBezTo>
                        <a:pt x="549587" y="0"/>
                        <a:pt x="726510" y="166705"/>
                        <a:pt x="726510" y="331222"/>
                      </a:cubicBezTo>
                      <a:cubicBezTo>
                        <a:pt x="726510" y="495739"/>
                        <a:pt x="549587" y="657682"/>
                        <a:pt x="348967" y="657682"/>
                      </a:cubicBezTo>
                      <a:cubicBezTo>
                        <a:pt x="148347" y="657682"/>
                        <a:pt x="0" y="528942"/>
                        <a:pt x="0" y="33122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>
                    <a:latin typeface="한컴 백제 M"/>
                    <a:ea typeface="한컴 백제 M"/>
                  </a:endParaRPr>
                </a:p>
              </p:txBody>
            </p:sp>
          </p:grpSp>
        </p:grpSp>
        <p:grpSp>
          <p:nvGrpSpPr>
            <p:cNvPr id="280" name="Group 4"/>
            <p:cNvGrpSpPr>
              <a:grpSpLocks noChangeAspect="1"/>
            </p:cNvGrpSpPr>
            <p:nvPr/>
          </p:nvGrpSpPr>
          <p:grpSpPr>
            <a:xfrm rot="3183812">
              <a:off x="5497909" y="4121295"/>
              <a:ext cx="314936" cy="498036"/>
              <a:chOff x="3187" y="957"/>
              <a:chExt cx="1165" cy="2355"/>
            </a:xfrm>
          </p:grpSpPr>
          <p:sp>
            <p:nvSpPr>
              <p:cNvPr id="282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3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4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5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6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7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8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89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281" name="모서리가 둥근 직사각형 40"/>
            <p:cNvSpPr/>
            <p:nvPr/>
          </p:nvSpPr>
          <p:spPr>
            <a:xfrm rot="3251298" flipH="1">
              <a:off x="4968128" y="4316726"/>
              <a:ext cx="366282" cy="913254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cxnSp>
          <p:nvCxnSpPr>
            <p:cNvPr id="290" name="직선 연결선 289"/>
            <p:cNvCxnSpPr/>
            <p:nvPr/>
          </p:nvCxnSpPr>
          <p:spPr>
            <a:xfrm rot="4151298">
              <a:off x="4924017" y="4609928"/>
              <a:ext cx="2584" cy="171154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2" name="Group 4"/>
            <p:cNvGrpSpPr>
              <a:grpSpLocks noChangeAspect="1"/>
            </p:cNvGrpSpPr>
            <p:nvPr/>
          </p:nvGrpSpPr>
          <p:grpSpPr>
            <a:xfrm rot="5118782" flipH="1">
              <a:off x="5358195" y="3649491"/>
              <a:ext cx="314936" cy="498036"/>
              <a:chOff x="3187" y="957"/>
              <a:chExt cx="1165" cy="2355"/>
            </a:xfrm>
          </p:grpSpPr>
          <p:sp>
            <p:nvSpPr>
              <p:cNvPr id="295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96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97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98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299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00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01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02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293" name="모서리가 둥근 직사각형 40"/>
            <p:cNvSpPr/>
            <p:nvPr/>
          </p:nvSpPr>
          <p:spPr>
            <a:xfrm rot="5051298">
              <a:off x="4687975" y="3475442"/>
              <a:ext cx="366282" cy="913254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294" name="모서리가 둥근 직사각형 293"/>
            <p:cNvSpPr/>
            <p:nvPr/>
          </p:nvSpPr>
          <p:spPr>
            <a:xfrm rot="4151298">
              <a:off x="4560634" y="3685113"/>
              <a:ext cx="341320" cy="552680"/>
            </a:xfrm>
            <a:prstGeom prst="roundRect">
              <a:avLst>
                <a:gd name="adj" fmla="val 4731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cxnSp>
          <p:nvCxnSpPr>
            <p:cNvPr id="303" name="직선 연결선 302"/>
            <p:cNvCxnSpPr/>
            <p:nvPr/>
          </p:nvCxnSpPr>
          <p:spPr>
            <a:xfrm rot="4151298" flipH="1">
              <a:off x="4736410" y="4077994"/>
              <a:ext cx="4658" cy="144000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모서리가 둥근 직사각형 304"/>
            <p:cNvSpPr/>
            <p:nvPr/>
          </p:nvSpPr>
          <p:spPr>
            <a:xfrm rot="19350996">
              <a:off x="6846718" y="5340971"/>
              <a:ext cx="1223878" cy="192070"/>
            </a:xfrm>
            <a:prstGeom prst="roundRect">
              <a:avLst>
                <a:gd name="adj" fmla="val 50000"/>
              </a:avLst>
            </a:prstGeom>
            <a:solidFill>
              <a:srgbClr val="68442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06" name="모서리가 둥근 직사각형 38"/>
            <p:cNvSpPr/>
            <p:nvPr/>
          </p:nvSpPr>
          <p:spPr>
            <a:xfrm rot="19350996">
              <a:off x="6463027" y="4646532"/>
              <a:ext cx="1306903" cy="749579"/>
            </a:xfrm>
            <a:custGeom>
              <a:avLst/>
              <a:gdLst>
                <a:gd name="connsiteX0" fmla="*/ 0 w 1287780"/>
                <a:gd name="connsiteY0" fmla="*/ 265713 h 721929"/>
                <a:gd name="connsiteX1" fmla="*/ 265713 w 1287780"/>
                <a:gd name="connsiteY1" fmla="*/ 0 h 721929"/>
                <a:gd name="connsiteX2" fmla="*/ 1022067 w 1287780"/>
                <a:gd name="connsiteY2" fmla="*/ 0 h 721929"/>
                <a:gd name="connsiteX3" fmla="*/ 1287780 w 1287780"/>
                <a:gd name="connsiteY3" fmla="*/ 265713 h 721929"/>
                <a:gd name="connsiteX4" fmla="*/ 1287780 w 1287780"/>
                <a:gd name="connsiteY4" fmla="*/ 456216 h 721929"/>
                <a:gd name="connsiteX5" fmla="*/ 1022067 w 1287780"/>
                <a:gd name="connsiteY5" fmla="*/ 721929 h 721929"/>
                <a:gd name="connsiteX6" fmla="*/ 265713 w 1287780"/>
                <a:gd name="connsiteY6" fmla="*/ 721929 h 721929"/>
                <a:gd name="connsiteX7" fmla="*/ 0 w 1287780"/>
                <a:gd name="connsiteY7" fmla="*/ 456216 h 721929"/>
                <a:gd name="connsiteX8" fmla="*/ 0 w 1287780"/>
                <a:gd name="connsiteY8" fmla="*/ 265713 h 721929"/>
                <a:gd name="connsiteX0" fmla="*/ 0 w 1294924"/>
                <a:gd name="connsiteY0" fmla="*/ 83813 h 749579"/>
                <a:gd name="connsiteX1" fmla="*/ 272857 w 1294924"/>
                <a:gd name="connsiteY1" fmla="*/ 27650 h 749579"/>
                <a:gd name="connsiteX2" fmla="*/ 1029211 w 1294924"/>
                <a:gd name="connsiteY2" fmla="*/ 27650 h 749579"/>
                <a:gd name="connsiteX3" fmla="*/ 1294924 w 1294924"/>
                <a:gd name="connsiteY3" fmla="*/ 293363 h 749579"/>
                <a:gd name="connsiteX4" fmla="*/ 1294924 w 1294924"/>
                <a:gd name="connsiteY4" fmla="*/ 483866 h 749579"/>
                <a:gd name="connsiteX5" fmla="*/ 1029211 w 1294924"/>
                <a:gd name="connsiteY5" fmla="*/ 749579 h 749579"/>
                <a:gd name="connsiteX6" fmla="*/ 272857 w 1294924"/>
                <a:gd name="connsiteY6" fmla="*/ 749579 h 749579"/>
                <a:gd name="connsiteX7" fmla="*/ 7144 w 1294924"/>
                <a:gd name="connsiteY7" fmla="*/ 483866 h 749579"/>
                <a:gd name="connsiteX8" fmla="*/ 0 w 1294924"/>
                <a:gd name="connsiteY8" fmla="*/ 83813 h 749579"/>
                <a:gd name="connsiteX0" fmla="*/ 9003 w 1303927"/>
                <a:gd name="connsiteY0" fmla="*/ 83813 h 749579"/>
                <a:gd name="connsiteX1" fmla="*/ 281860 w 1303927"/>
                <a:gd name="connsiteY1" fmla="*/ 27650 h 749579"/>
                <a:gd name="connsiteX2" fmla="*/ 1038214 w 1303927"/>
                <a:gd name="connsiteY2" fmla="*/ 27650 h 749579"/>
                <a:gd name="connsiteX3" fmla="*/ 1303927 w 1303927"/>
                <a:gd name="connsiteY3" fmla="*/ 293363 h 749579"/>
                <a:gd name="connsiteX4" fmla="*/ 1303927 w 1303927"/>
                <a:gd name="connsiteY4" fmla="*/ 483866 h 749579"/>
                <a:gd name="connsiteX5" fmla="*/ 1038214 w 1303927"/>
                <a:gd name="connsiteY5" fmla="*/ 749579 h 749579"/>
                <a:gd name="connsiteX6" fmla="*/ 281860 w 1303927"/>
                <a:gd name="connsiteY6" fmla="*/ 749579 h 749579"/>
                <a:gd name="connsiteX7" fmla="*/ 16147 w 1303927"/>
                <a:gd name="connsiteY7" fmla="*/ 483866 h 749579"/>
                <a:gd name="connsiteX8" fmla="*/ 9003 w 1303927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483866 h 749579"/>
                <a:gd name="connsiteX8" fmla="*/ 11979 w 1306903"/>
                <a:gd name="connsiteY8" fmla="*/ 83813 h 749579"/>
                <a:gd name="connsiteX0" fmla="*/ 11979 w 1306903"/>
                <a:gd name="connsiteY0" fmla="*/ 83813 h 749579"/>
                <a:gd name="connsiteX1" fmla="*/ 284836 w 1306903"/>
                <a:gd name="connsiteY1" fmla="*/ 27650 h 749579"/>
                <a:gd name="connsiteX2" fmla="*/ 1041190 w 1306903"/>
                <a:gd name="connsiteY2" fmla="*/ 27650 h 749579"/>
                <a:gd name="connsiteX3" fmla="*/ 1306903 w 1306903"/>
                <a:gd name="connsiteY3" fmla="*/ 293363 h 749579"/>
                <a:gd name="connsiteX4" fmla="*/ 1306903 w 1306903"/>
                <a:gd name="connsiteY4" fmla="*/ 483866 h 749579"/>
                <a:gd name="connsiteX5" fmla="*/ 1041190 w 1306903"/>
                <a:gd name="connsiteY5" fmla="*/ 749579 h 749579"/>
                <a:gd name="connsiteX6" fmla="*/ 284836 w 1306903"/>
                <a:gd name="connsiteY6" fmla="*/ 749579 h 749579"/>
                <a:gd name="connsiteX7" fmla="*/ 19123 w 1306903"/>
                <a:gd name="connsiteY7" fmla="*/ 502916 h 749579"/>
                <a:gd name="connsiteX8" fmla="*/ 11979 w 1306903"/>
                <a:gd name="connsiteY8" fmla="*/ 83813 h 7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6903" h="749579">
                  <a:moveTo>
                    <a:pt x="11979" y="83813"/>
                  </a:moveTo>
                  <a:cubicBezTo>
                    <a:pt x="11979" y="-62936"/>
                    <a:pt x="138087" y="27650"/>
                    <a:pt x="284836" y="27650"/>
                  </a:cubicBezTo>
                  <a:lnTo>
                    <a:pt x="1041190" y="27650"/>
                  </a:lnTo>
                  <a:cubicBezTo>
                    <a:pt x="1187939" y="27650"/>
                    <a:pt x="1306903" y="146614"/>
                    <a:pt x="1306903" y="293363"/>
                  </a:cubicBezTo>
                  <a:lnTo>
                    <a:pt x="1306903" y="483866"/>
                  </a:lnTo>
                  <a:cubicBezTo>
                    <a:pt x="1306903" y="630615"/>
                    <a:pt x="1187939" y="749579"/>
                    <a:pt x="1041190" y="749579"/>
                  </a:cubicBezTo>
                  <a:lnTo>
                    <a:pt x="284836" y="749579"/>
                  </a:lnTo>
                  <a:cubicBezTo>
                    <a:pt x="138087" y="749579"/>
                    <a:pt x="45317" y="590134"/>
                    <a:pt x="19123" y="502916"/>
                  </a:cubicBezTo>
                  <a:cubicBezTo>
                    <a:pt x="4836" y="432271"/>
                    <a:pt x="-11834" y="302096"/>
                    <a:pt x="11979" y="8381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07" name="달 306"/>
            <p:cNvSpPr/>
            <p:nvPr/>
          </p:nvSpPr>
          <p:spPr>
            <a:xfrm rot="13950997">
              <a:off x="7072561" y="4615759"/>
              <a:ext cx="477468" cy="1287780"/>
            </a:xfrm>
            <a:prstGeom prst="moon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4" name="타원 333"/>
            <p:cNvSpPr/>
            <p:nvPr/>
          </p:nvSpPr>
          <p:spPr>
            <a:xfrm rot="3150997">
              <a:off x="7121104" y="5634937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5" name="타원 334"/>
            <p:cNvSpPr/>
            <p:nvPr/>
          </p:nvSpPr>
          <p:spPr>
            <a:xfrm rot="3150997">
              <a:off x="7641252" y="5236053"/>
              <a:ext cx="166753" cy="53975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36" name="타원 335"/>
            <p:cNvSpPr/>
            <p:nvPr/>
          </p:nvSpPr>
          <p:spPr>
            <a:xfrm rot="3150997">
              <a:off x="7172339" y="5090435"/>
              <a:ext cx="101165" cy="107950"/>
            </a:xfrm>
            <a:prstGeom prst="ellipse">
              <a:avLst/>
            </a:prstGeom>
            <a:solidFill>
              <a:srgbClr val="F5C9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grpSp>
          <p:nvGrpSpPr>
            <p:cNvPr id="337" name="그룹 336"/>
            <p:cNvGrpSpPr/>
            <p:nvPr/>
          </p:nvGrpSpPr>
          <p:grpSpPr>
            <a:xfrm rot="3150997" flipH="1">
              <a:off x="7034117" y="5165611"/>
              <a:ext cx="913524" cy="666377"/>
              <a:chOff x="5175691" y="3432212"/>
              <a:chExt cx="913524" cy="666377"/>
            </a:xfrm>
          </p:grpSpPr>
          <p:sp>
            <p:nvSpPr>
              <p:cNvPr id="338" name="타원 337"/>
              <p:cNvSpPr/>
              <p:nvPr/>
            </p:nvSpPr>
            <p:spPr>
              <a:xfrm>
                <a:off x="5283200" y="3434708"/>
                <a:ext cx="806015" cy="663881"/>
              </a:xfrm>
              <a:prstGeom prst="ellipse">
                <a:avLst/>
              </a:prstGeom>
              <a:solidFill>
                <a:srgbClr val="F5C9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39" name="타원 7"/>
              <p:cNvSpPr/>
              <p:nvPr/>
            </p:nvSpPr>
            <p:spPr>
              <a:xfrm>
                <a:off x="5175691" y="3432212"/>
                <a:ext cx="771395" cy="657682"/>
              </a:xfrm>
              <a:custGeom>
                <a:avLst/>
                <a:gdLst>
                  <a:gd name="connsiteX0" fmla="*/ 0 w 726510"/>
                  <a:gd name="connsiteY0" fmla="*/ 297885 h 595770"/>
                  <a:gd name="connsiteX1" fmla="*/ 363255 w 726510"/>
                  <a:gd name="connsiteY1" fmla="*/ 0 h 595770"/>
                  <a:gd name="connsiteX2" fmla="*/ 726510 w 726510"/>
                  <a:gd name="connsiteY2" fmla="*/ 297885 h 595770"/>
                  <a:gd name="connsiteX3" fmla="*/ 363255 w 726510"/>
                  <a:gd name="connsiteY3" fmla="*/ 595770 h 595770"/>
                  <a:gd name="connsiteX4" fmla="*/ 0 w 726510"/>
                  <a:gd name="connsiteY4" fmla="*/ 297885 h 595770"/>
                  <a:gd name="connsiteX0" fmla="*/ 27 w 726537"/>
                  <a:gd name="connsiteY0" fmla="*/ 331222 h 629107"/>
                  <a:gd name="connsiteX1" fmla="*/ 348994 w 726537"/>
                  <a:gd name="connsiteY1" fmla="*/ 0 h 629107"/>
                  <a:gd name="connsiteX2" fmla="*/ 726537 w 726537"/>
                  <a:gd name="connsiteY2" fmla="*/ 331222 h 629107"/>
                  <a:gd name="connsiteX3" fmla="*/ 363282 w 726537"/>
                  <a:gd name="connsiteY3" fmla="*/ 629107 h 629107"/>
                  <a:gd name="connsiteX4" fmla="*/ 27 w 726537"/>
                  <a:gd name="connsiteY4" fmla="*/ 331222 h 629107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  <a:gd name="connsiteX0" fmla="*/ 27 w 726537"/>
                  <a:gd name="connsiteY0" fmla="*/ 331222 h 657682"/>
                  <a:gd name="connsiteX1" fmla="*/ 348994 w 726537"/>
                  <a:gd name="connsiteY1" fmla="*/ 0 h 657682"/>
                  <a:gd name="connsiteX2" fmla="*/ 726537 w 726537"/>
                  <a:gd name="connsiteY2" fmla="*/ 331222 h 657682"/>
                  <a:gd name="connsiteX3" fmla="*/ 348994 w 726537"/>
                  <a:gd name="connsiteY3" fmla="*/ 657682 h 657682"/>
                  <a:gd name="connsiteX4" fmla="*/ 27 w 726537"/>
                  <a:gd name="connsiteY4" fmla="*/ 331222 h 657682"/>
                  <a:gd name="connsiteX0" fmla="*/ 0 w 726510"/>
                  <a:gd name="connsiteY0" fmla="*/ 331222 h 657682"/>
                  <a:gd name="connsiteX1" fmla="*/ 348967 w 726510"/>
                  <a:gd name="connsiteY1" fmla="*/ 0 h 657682"/>
                  <a:gd name="connsiteX2" fmla="*/ 726510 w 726510"/>
                  <a:gd name="connsiteY2" fmla="*/ 331222 h 657682"/>
                  <a:gd name="connsiteX3" fmla="*/ 348967 w 726510"/>
                  <a:gd name="connsiteY3" fmla="*/ 657682 h 657682"/>
                  <a:gd name="connsiteX4" fmla="*/ 0 w 726510"/>
                  <a:gd name="connsiteY4" fmla="*/ 331222 h 65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510" h="657682">
                    <a:moveTo>
                      <a:pt x="0" y="331222"/>
                    </a:moveTo>
                    <a:cubicBezTo>
                      <a:pt x="0" y="133502"/>
                      <a:pt x="148347" y="0"/>
                      <a:pt x="348967" y="0"/>
                    </a:cubicBezTo>
                    <a:cubicBezTo>
                      <a:pt x="549587" y="0"/>
                      <a:pt x="726510" y="166705"/>
                      <a:pt x="726510" y="331222"/>
                    </a:cubicBezTo>
                    <a:cubicBezTo>
                      <a:pt x="726510" y="495739"/>
                      <a:pt x="549587" y="657682"/>
                      <a:pt x="348967" y="657682"/>
                    </a:cubicBezTo>
                    <a:cubicBezTo>
                      <a:pt x="148347" y="657682"/>
                      <a:pt x="0" y="528942"/>
                      <a:pt x="0" y="33122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cxnSp>
          <p:nvCxnSpPr>
            <p:cNvPr id="310" name="직선 연결선 309"/>
            <p:cNvCxnSpPr/>
            <p:nvPr/>
          </p:nvCxnSpPr>
          <p:spPr>
            <a:xfrm rot="19350996">
              <a:off x="7274454" y="4664533"/>
              <a:ext cx="2584" cy="171154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3" name="Group 4"/>
            <p:cNvGrpSpPr>
              <a:grpSpLocks noChangeAspect="1"/>
            </p:cNvGrpSpPr>
            <p:nvPr/>
          </p:nvGrpSpPr>
          <p:grpSpPr>
            <a:xfrm rot="20318482" flipH="1">
              <a:off x="6185417" y="4164202"/>
              <a:ext cx="314936" cy="498036"/>
              <a:chOff x="3187" y="957"/>
              <a:chExt cx="1165" cy="2355"/>
            </a:xfrm>
          </p:grpSpPr>
          <p:sp>
            <p:nvSpPr>
              <p:cNvPr id="316" name="Freeform 7"/>
              <p:cNvSpPr/>
              <p:nvPr/>
            </p:nvSpPr>
            <p:spPr>
              <a:xfrm>
                <a:off x="3472" y="2275"/>
                <a:ext cx="880" cy="689"/>
              </a:xfrm>
              <a:custGeom>
                <a:avLst/>
                <a:gdLst>
                  <a:gd name="T0" fmla="*/ 298 w 1760"/>
                  <a:gd name="T1" fmla="*/ 0 h 1378"/>
                  <a:gd name="T2" fmla="*/ 1463 w 1760"/>
                  <a:gd name="T3" fmla="*/ 0 h 1378"/>
                  <a:gd name="T4" fmla="*/ 1524 w 1760"/>
                  <a:gd name="T5" fmla="*/ 2 h 1378"/>
                  <a:gd name="T6" fmla="*/ 1577 w 1760"/>
                  <a:gd name="T7" fmla="*/ 9 h 1378"/>
                  <a:gd name="T8" fmla="*/ 1623 w 1760"/>
                  <a:gd name="T9" fmla="*/ 22 h 1378"/>
                  <a:gd name="T10" fmla="*/ 1662 w 1760"/>
                  <a:gd name="T11" fmla="*/ 41 h 1378"/>
                  <a:gd name="T12" fmla="*/ 1694 w 1760"/>
                  <a:gd name="T13" fmla="*/ 65 h 1378"/>
                  <a:gd name="T14" fmla="*/ 1720 w 1760"/>
                  <a:gd name="T15" fmla="*/ 96 h 1378"/>
                  <a:gd name="T16" fmla="*/ 1738 w 1760"/>
                  <a:gd name="T17" fmla="*/ 135 h 1378"/>
                  <a:gd name="T18" fmla="*/ 1749 w 1760"/>
                  <a:gd name="T19" fmla="*/ 181 h 1378"/>
                  <a:gd name="T20" fmla="*/ 1757 w 1760"/>
                  <a:gd name="T21" fmla="*/ 235 h 1378"/>
                  <a:gd name="T22" fmla="*/ 1760 w 1760"/>
                  <a:gd name="T23" fmla="*/ 296 h 1378"/>
                  <a:gd name="T24" fmla="*/ 1760 w 1760"/>
                  <a:gd name="T25" fmla="*/ 506 h 1378"/>
                  <a:gd name="T26" fmla="*/ 1758 w 1760"/>
                  <a:gd name="T27" fmla="*/ 549 h 1378"/>
                  <a:gd name="T28" fmla="*/ 1757 w 1760"/>
                  <a:gd name="T29" fmla="*/ 600 h 1378"/>
                  <a:gd name="T30" fmla="*/ 1751 w 1760"/>
                  <a:gd name="T31" fmla="*/ 658 h 1378"/>
                  <a:gd name="T32" fmla="*/ 1745 w 1760"/>
                  <a:gd name="T33" fmla="*/ 719 h 1378"/>
                  <a:gd name="T34" fmla="*/ 1740 w 1760"/>
                  <a:gd name="T35" fmla="*/ 785 h 1378"/>
                  <a:gd name="T36" fmla="*/ 1731 w 1760"/>
                  <a:gd name="T37" fmla="*/ 854 h 1378"/>
                  <a:gd name="T38" fmla="*/ 1723 w 1760"/>
                  <a:gd name="T39" fmla="*/ 922 h 1378"/>
                  <a:gd name="T40" fmla="*/ 1712 w 1760"/>
                  <a:gd name="T41" fmla="*/ 992 h 1378"/>
                  <a:gd name="T42" fmla="*/ 1703 w 1760"/>
                  <a:gd name="T43" fmla="*/ 1059 h 1378"/>
                  <a:gd name="T44" fmla="*/ 1694 w 1760"/>
                  <a:gd name="T45" fmla="*/ 1123 h 1378"/>
                  <a:gd name="T46" fmla="*/ 1683 w 1760"/>
                  <a:gd name="T47" fmla="*/ 1182 h 1378"/>
                  <a:gd name="T48" fmla="*/ 1673 w 1760"/>
                  <a:gd name="T49" fmla="*/ 1236 h 1378"/>
                  <a:gd name="T50" fmla="*/ 1662 w 1760"/>
                  <a:gd name="T51" fmla="*/ 1284 h 1378"/>
                  <a:gd name="T52" fmla="*/ 1653 w 1760"/>
                  <a:gd name="T53" fmla="*/ 1323 h 1378"/>
                  <a:gd name="T54" fmla="*/ 1644 w 1760"/>
                  <a:gd name="T55" fmla="*/ 1352 h 1378"/>
                  <a:gd name="T56" fmla="*/ 1636 w 1760"/>
                  <a:gd name="T57" fmla="*/ 1371 h 1378"/>
                  <a:gd name="T58" fmla="*/ 1629 w 1760"/>
                  <a:gd name="T59" fmla="*/ 1378 h 1378"/>
                  <a:gd name="T60" fmla="*/ 180 w 1760"/>
                  <a:gd name="T61" fmla="*/ 1378 h 1378"/>
                  <a:gd name="T62" fmla="*/ 163 w 1760"/>
                  <a:gd name="T63" fmla="*/ 1371 h 1378"/>
                  <a:gd name="T64" fmla="*/ 146 w 1760"/>
                  <a:gd name="T65" fmla="*/ 1352 h 1378"/>
                  <a:gd name="T66" fmla="*/ 130 w 1760"/>
                  <a:gd name="T67" fmla="*/ 1323 h 1378"/>
                  <a:gd name="T68" fmla="*/ 113 w 1760"/>
                  <a:gd name="T69" fmla="*/ 1284 h 1378"/>
                  <a:gd name="T70" fmla="*/ 96 w 1760"/>
                  <a:gd name="T71" fmla="*/ 1240 h 1378"/>
                  <a:gd name="T72" fmla="*/ 80 w 1760"/>
                  <a:gd name="T73" fmla="*/ 1192 h 1378"/>
                  <a:gd name="T74" fmla="*/ 65 w 1760"/>
                  <a:gd name="T75" fmla="*/ 1142 h 1378"/>
                  <a:gd name="T76" fmla="*/ 50 w 1760"/>
                  <a:gd name="T77" fmla="*/ 1090 h 1378"/>
                  <a:gd name="T78" fmla="*/ 35 w 1760"/>
                  <a:gd name="T79" fmla="*/ 1042 h 1378"/>
                  <a:gd name="T80" fmla="*/ 22 w 1760"/>
                  <a:gd name="T81" fmla="*/ 996 h 1378"/>
                  <a:gd name="T82" fmla="*/ 11 w 1760"/>
                  <a:gd name="T83" fmla="*/ 957 h 1378"/>
                  <a:gd name="T84" fmla="*/ 0 w 1760"/>
                  <a:gd name="T85" fmla="*/ 927 h 1378"/>
                  <a:gd name="T86" fmla="*/ 0 w 1760"/>
                  <a:gd name="T87" fmla="*/ 517 h 1378"/>
                  <a:gd name="T88" fmla="*/ 2 w 1760"/>
                  <a:gd name="T89" fmla="*/ 467 h 1378"/>
                  <a:gd name="T90" fmla="*/ 6 w 1760"/>
                  <a:gd name="T91" fmla="*/ 418 h 1378"/>
                  <a:gd name="T92" fmla="*/ 11 w 1760"/>
                  <a:gd name="T93" fmla="*/ 368 h 1378"/>
                  <a:gd name="T94" fmla="*/ 21 w 1760"/>
                  <a:gd name="T95" fmla="*/ 318 h 1378"/>
                  <a:gd name="T96" fmla="*/ 32 w 1760"/>
                  <a:gd name="T97" fmla="*/ 268 h 1378"/>
                  <a:gd name="T98" fmla="*/ 48 w 1760"/>
                  <a:gd name="T99" fmla="*/ 220 h 1378"/>
                  <a:gd name="T100" fmla="*/ 65 w 1760"/>
                  <a:gd name="T101" fmla="*/ 176 h 1378"/>
                  <a:gd name="T102" fmla="*/ 87 w 1760"/>
                  <a:gd name="T103" fmla="*/ 133 h 1378"/>
                  <a:gd name="T104" fmla="*/ 113 w 1760"/>
                  <a:gd name="T105" fmla="*/ 96 h 1378"/>
                  <a:gd name="T106" fmla="*/ 143 w 1760"/>
                  <a:gd name="T107" fmla="*/ 63 h 1378"/>
                  <a:gd name="T108" fmla="*/ 174 w 1760"/>
                  <a:gd name="T109" fmla="*/ 37 h 1378"/>
                  <a:gd name="T110" fmla="*/ 211 w 1760"/>
                  <a:gd name="T111" fmla="*/ 17 h 1378"/>
                  <a:gd name="T112" fmla="*/ 254 w 1760"/>
                  <a:gd name="T113" fmla="*/ 4 h 1378"/>
                  <a:gd name="T114" fmla="*/ 298 w 1760"/>
                  <a:gd name="T115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60" h="1378">
                    <a:moveTo>
                      <a:pt x="298" y="0"/>
                    </a:moveTo>
                    <a:lnTo>
                      <a:pt x="1463" y="0"/>
                    </a:lnTo>
                    <a:lnTo>
                      <a:pt x="1524" y="2"/>
                    </a:lnTo>
                    <a:lnTo>
                      <a:pt x="1577" y="9"/>
                    </a:lnTo>
                    <a:lnTo>
                      <a:pt x="1623" y="22"/>
                    </a:lnTo>
                    <a:lnTo>
                      <a:pt x="1662" y="41"/>
                    </a:lnTo>
                    <a:lnTo>
                      <a:pt x="1694" y="65"/>
                    </a:lnTo>
                    <a:lnTo>
                      <a:pt x="1720" y="96"/>
                    </a:lnTo>
                    <a:lnTo>
                      <a:pt x="1738" y="135"/>
                    </a:lnTo>
                    <a:lnTo>
                      <a:pt x="1749" y="181"/>
                    </a:lnTo>
                    <a:lnTo>
                      <a:pt x="1757" y="235"/>
                    </a:lnTo>
                    <a:lnTo>
                      <a:pt x="1760" y="296"/>
                    </a:lnTo>
                    <a:lnTo>
                      <a:pt x="1760" y="506"/>
                    </a:lnTo>
                    <a:lnTo>
                      <a:pt x="1758" y="549"/>
                    </a:lnTo>
                    <a:lnTo>
                      <a:pt x="1757" y="600"/>
                    </a:lnTo>
                    <a:lnTo>
                      <a:pt x="1751" y="658"/>
                    </a:lnTo>
                    <a:lnTo>
                      <a:pt x="1745" y="719"/>
                    </a:lnTo>
                    <a:lnTo>
                      <a:pt x="1740" y="785"/>
                    </a:lnTo>
                    <a:lnTo>
                      <a:pt x="1731" y="854"/>
                    </a:lnTo>
                    <a:lnTo>
                      <a:pt x="1723" y="922"/>
                    </a:lnTo>
                    <a:lnTo>
                      <a:pt x="1712" y="992"/>
                    </a:lnTo>
                    <a:lnTo>
                      <a:pt x="1703" y="1059"/>
                    </a:lnTo>
                    <a:lnTo>
                      <a:pt x="1694" y="1123"/>
                    </a:lnTo>
                    <a:lnTo>
                      <a:pt x="1683" y="1182"/>
                    </a:lnTo>
                    <a:lnTo>
                      <a:pt x="1673" y="1236"/>
                    </a:lnTo>
                    <a:lnTo>
                      <a:pt x="1662" y="1284"/>
                    </a:lnTo>
                    <a:lnTo>
                      <a:pt x="1653" y="1323"/>
                    </a:lnTo>
                    <a:lnTo>
                      <a:pt x="1644" y="1352"/>
                    </a:lnTo>
                    <a:lnTo>
                      <a:pt x="1636" y="1371"/>
                    </a:lnTo>
                    <a:lnTo>
                      <a:pt x="1629" y="1378"/>
                    </a:lnTo>
                    <a:lnTo>
                      <a:pt x="180" y="1378"/>
                    </a:lnTo>
                    <a:lnTo>
                      <a:pt x="163" y="1371"/>
                    </a:lnTo>
                    <a:lnTo>
                      <a:pt x="146" y="1352"/>
                    </a:lnTo>
                    <a:lnTo>
                      <a:pt x="130" y="1323"/>
                    </a:lnTo>
                    <a:lnTo>
                      <a:pt x="113" y="1284"/>
                    </a:lnTo>
                    <a:lnTo>
                      <a:pt x="96" y="1240"/>
                    </a:lnTo>
                    <a:lnTo>
                      <a:pt x="80" y="1192"/>
                    </a:lnTo>
                    <a:lnTo>
                      <a:pt x="65" y="1142"/>
                    </a:lnTo>
                    <a:lnTo>
                      <a:pt x="50" y="1090"/>
                    </a:lnTo>
                    <a:lnTo>
                      <a:pt x="35" y="1042"/>
                    </a:lnTo>
                    <a:lnTo>
                      <a:pt x="22" y="996"/>
                    </a:lnTo>
                    <a:lnTo>
                      <a:pt x="11" y="957"/>
                    </a:lnTo>
                    <a:lnTo>
                      <a:pt x="0" y="927"/>
                    </a:lnTo>
                    <a:lnTo>
                      <a:pt x="0" y="517"/>
                    </a:lnTo>
                    <a:lnTo>
                      <a:pt x="2" y="467"/>
                    </a:lnTo>
                    <a:lnTo>
                      <a:pt x="6" y="418"/>
                    </a:lnTo>
                    <a:lnTo>
                      <a:pt x="11" y="368"/>
                    </a:lnTo>
                    <a:lnTo>
                      <a:pt x="21" y="318"/>
                    </a:lnTo>
                    <a:lnTo>
                      <a:pt x="32" y="268"/>
                    </a:lnTo>
                    <a:lnTo>
                      <a:pt x="48" y="220"/>
                    </a:lnTo>
                    <a:lnTo>
                      <a:pt x="65" y="176"/>
                    </a:lnTo>
                    <a:lnTo>
                      <a:pt x="87" y="133"/>
                    </a:lnTo>
                    <a:lnTo>
                      <a:pt x="113" y="96"/>
                    </a:lnTo>
                    <a:lnTo>
                      <a:pt x="143" y="63"/>
                    </a:lnTo>
                    <a:lnTo>
                      <a:pt x="174" y="37"/>
                    </a:lnTo>
                    <a:lnTo>
                      <a:pt x="211" y="17"/>
                    </a:lnTo>
                    <a:lnTo>
                      <a:pt x="254" y="4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17" name="Freeform 8"/>
              <p:cNvSpPr/>
              <p:nvPr/>
            </p:nvSpPr>
            <p:spPr>
              <a:xfrm>
                <a:off x="3187" y="1802"/>
                <a:ext cx="428" cy="932"/>
              </a:xfrm>
              <a:custGeom>
                <a:avLst/>
                <a:gdLst>
                  <a:gd name="T0" fmla="*/ 161 w 856"/>
                  <a:gd name="T1" fmla="*/ 8 h 1864"/>
                  <a:gd name="T2" fmla="*/ 229 w 856"/>
                  <a:gd name="T3" fmla="*/ 39 h 1864"/>
                  <a:gd name="T4" fmla="*/ 290 w 856"/>
                  <a:gd name="T5" fmla="*/ 87 h 1864"/>
                  <a:gd name="T6" fmla="*/ 340 w 856"/>
                  <a:gd name="T7" fmla="*/ 141 h 1864"/>
                  <a:gd name="T8" fmla="*/ 375 w 856"/>
                  <a:gd name="T9" fmla="*/ 189 h 1864"/>
                  <a:gd name="T10" fmla="*/ 394 w 856"/>
                  <a:gd name="T11" fmla="*/ 216 h 1864"/>
                  <a:gd name="T12" fmla="*/ 451 w 856"/>
                  <a:gd name="T13" fmla="*/ 349 h 1864"/>
                  <a:gd name="T14" fmla="*/ 494 w 856"/>
                  <a:gd name="T15" fmla="*/ 490 h 1864"/>
                  <a:gd name="T16" fmla="*/ 527 w 856"/>
                  <a:gd name="T17" fmla="*/ 626 h 1864"/>
                  <a:gd name="T18" fmla="*/ 549 w 856"/>
                  <a:gd name="T19" fmla="*/ 752 h 1864"/>
                  <a:gd name="T20" fmla="*/ 564 w 856"/>
                  <a:gd name="T21" fmla="*/ 854 h 1864"/>
                  <a:gd name="T22" fmla="*/ 569 w 856"/>
                  <a:gd name="T23" fmla="*/ 922 h 1864"/>
                  <a:gd name="T24" fmla="*/ 573 w 856"/>
                  <a:gd name="T25" fmla="*/ 948 h 1864"/>
                  <a:gd name="T26" fmla="*/ 567 w 856"/>
                  <a:gd name="T27" fmla="*/ 1864 h 1864"/>
                  <a:gd name="T28" fmla="*/ 556 w 856"/>
                  <a:gd name="T29" fmla="*/ 1849 h 1864"/>
                  <a:gd name="T30" fmla="*/ 525 w 856"/>
                  <a:gd name="T31" fmla="*/ 1805 h 1864"/>
                  <a:gd name="T32" fmla="*/ 479 w 856"/>
                  <a:gd name="T33" fmla="*/ 1740 h 1864"/>
                  <a:gd name="T34" fmla="*/ 423 w 856"/>
                  <a:gd name="T35" fmla="*/ 1659 h 1864"/>
                  <a:gd name="T36" fmla="*/ 359 w 856"/>
                  <a:gd name="T37" fmla="*/ 1567 h 1864"/>
                  <a:gd name="T38" fmla="*/ 294 w 856"/>
                  <a:gd name="T39" fmla="*/ 1469 h 1864"/>
                  <a:gd name="T40" fmla="*/ 229 w 856"/>
                  <a:gd name="T41" fmla="*/ 1371 h 1864"/>
                  <a:gd name="T42" fmla="*/ 172 w 856"/>
                  <a:gd name="T43" fmla="*/ 1279 h 1864"/>
                  <a:gd name="T44" fmla="*/ 126 w 856"/>
                  <a:gd name="T45" fmla="*/ 1197 h 1864"/>
                  <a:gd name="T46" fmla="*/ 94 w 856"/>
                  <a:gd name="T47" fmla="*/ 1127 h 1864"/>
                  <a:gd name="T48" fmla="*/ 78 w 856"/>
                  <a:gd name="T49" fmla="*/ 1033 h 1864"/>
                  <a:gd name="T50" fmla="*/ 70 w 856"/>
                  <a:gd name="T51" fmla="*/ 913 h 1864"/>
                  <a:gd name="T52" fmla="*/ 66 w 856"/>
                  <a:gd name="T53" fmla="*/ 774 h 1864"/>
                  <a:gd name="T54" fmla="*/ 63 w 856"/>
                  <a:gd name="T55" fmla="*/ 626 h 1864"/>
                  <a:gd name="T56" fmla="*/ 52 w 856"/>
                  <a:gd name="T57" fmla="*/ 492 h 1864"/>
                  <a:gd name="T58" fmla="*/ 37 w 856"/>
                  <a:gd name="T59" fmla="*/ 377 h 1864"/>
                  <a:gd name="T60" fmla="*/ 18 w 856"/>
                  <a:gd name="T61" fmla="*/ 274 h 1864"/>
                  <a:gd name="T62" fmla="*/ 4 w 856"/>
                  <a:gd name="T63" fmla="*/ 183 h 1864"/>
                  <a:gd name="T64" fmla="*/ 0 w 856"/>
                  <a:gd name="T65" fmla="*/ 109 h 1864"/>
                  <a:gd name="T66" fmla="*/ 9 w 856"/>
                  <a:gd name="T67" fmla="*/ 58 h 1864"/>
                  <a:gd name="T68" fmla="*/ 55 w 856"/>
                  <a:gd name="T69" fmla="*/ 17 h 1864"/>
                  <a:gd name="T70" fmla="*/ 126 w 856"/>
                  <a:gd name="T71" fmla="*/ 0 h 1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56" h="1864">
                    <a:moveTo>
                      <a:pt x="126" y="0"/>
                    </a:moveTo>
                    <a:lnTo>
                      <a:pt x="161" y="8"/>
                    </a:lnTo>
                    <a:lnTo>
                      <a:pt x="196" y="21"/>
                    </a:lnTo>
                    <a:lnTo>
                      <a:pt x="229" y="39"/>
                    </a:lnTo>
                    <a:lnTo>
                      <a:pt x="261" y="61"/>
                    </a:lnTo>
                    <a:lnTo>
                      <a:pt x="290" y="87"/>
                    </a:lnTo>
                    <a:lnTo>
                      <a:pt x="316" y="115"/>
                    </a:lnTo>
                    <a:lnTo>
                      <a:pt x="340" y="141"/>
                    </a:lnTo>
                    <a:lnTo>
                      <a:pt x="359" y="167"/>
                    </a:lnTo>
                    <a:lnTo>
                      <a:pt x="375" y="189"/>
                    </a:lnTo>
                    <a:lnTo>
                      <a:pt x="386" y="205"/>
                    </a:lnTo>
                    <a:lnTo>
                      <a:pt x="394" y="216"/>
                    </a:lnTo>
                    <a:lnTo>
                      <a:pt x="423" y="281"/>
                    </a:lnTo>
                    <a:lnTo>
                      <a:pt x="451" y="349"/>
                    </a:lnTo>
                    <a:lnTo>
                      <a:pt x="473" y="420"/>
                    </a:lnTo>
                    <a:lnTo>
                      <a:pt x="494" y="490"/>
                    </a:lnTo>
                    <a:lnTo>
                      <a:pt x="512" y="560"/>
                    </a:lnTo>
                    <a:lnTo>
                      <a:pt x="527" y="626"/>
                    </a:lnTo>
                    <a:lnTo>
                      <a:pt x="538" y="691"/>
                    </a:lnTo>
                    <a:lnTo>
                      <a:pt x="549" y="752"/>
                    </a:lnTo>
                    <a:lnTo>
                      <a:pt x="556" y="808"/>
                    </a:lnTo>
                    <a:lnTo>
                      <a:pt x="564" y="854"/>
                    </a:lnTo>
                    <a:lnTo>
                      <a:pt x="567" y="894"/>
                    </a:lnTo>
                    <a:lnTo>
                      <a:pt x="569" y="922"/>
                    </a:lnTo>
                    <a:lnTo>
                      <a:pt x="571" y="942"/>
                    </a:lnTo>
                    <a:lnTo>
                      <a:pt x="573" y="948"/>
                    </a:lnTo>
                    <a:lnTo>
                      <a:pt x="856" y="1303"/>
                    </a:lnTo>
                    <a:lnTo>
                      <a:pt x="567" y="1864"/>
                    </a:lnTo>
                    <a:lnTo>
                      <a:pt x="566" y="1860"/>
                    </a:lnTo>
                    <a:lnTo>
                      <a:pt x="556" y="1849"/>
                    </a:lnTo>
                    <a:lnTo>
                      <a:pt x="543" y="1831"/>
                    </a:lnTo>
                    <a:lnTo>
                      <a:pt x="525" y="1805"/>
                    </a:lnTo>
                    <a:lnTo>
                      <a:pt x="505" y="1775"/>
                    </a:lnTo>
                    <a:lnTo>
                      <a:pt x="479" y="1740"/>
                    </a:lnTo>
                    <a:lnTo>
                      <a:pt x="453" y="1702"/>
                    </a:lnTo>
                    <a:lnTo>
                      <a:pt x="423" y="1659"/>
                    </a:lnTo>
                    <a:lnTo>
                      <a:pt x="392" y="1613"/>
                    </a:lnTo>
                    <a:lnTo>
                      <a:pt x="359" y="1567"/>
                    </a:lnTo>
                    <a:lnTo>
                      <a:pt x="325" y="1519"/>
                    </a:lnTo>
                    <a:lnTo>
                      <a:pt x="294" y="1469"/>
                    </a:lnTo>
                    <a:lnTo>
                      <a:pt x="261" y="1419"/>
                    </a:lnTo>
                    <a:lnTo>
                      <a:pt x="229" y="1371"/>
                    </a:lnTo>
                    <a:lnTo>
                      <a:pt x="200" y="1323"/>
                    </a:lnTo>
                    <a:lnTo>
                      <a:pt x="172" y="1279"/>
                    </a:lnTo>
                    <a:lnTo>
                      <a:pt x="146" y="1236"/>
                    </a:lnTo>
                    <a:lnTo>
                      <a:pt x="126" y="1197"/>
                    </a:lnTo>
                    <a:lnTo>
                      <a:pt x="107" y="1164"/>
                    </a:lnTo>
                    <a:lnTo>
                      <a:pt x="94" y="1127"/>
                    </a:lnTo>
                    <a:lnTo>
                      <a:pt x="85" y="1085"/>
                    </a:lnTo>
                    <a:lnTo>
                      <a:pt x="78" y="1033"/>
                    </a:lnTo>
                    <a:lnTo>
                      <a:pt x="72" y="976"/>
                    </a:lnTo>
                    <a:lnTo>
                      <a:pt x="70" y="913"/>
                    </a:lnTo>
                    <a:lnTo>
                      <a:pt x="68" y="846"/>
                    </a:lnTo>
                    <a:lnTo>
                      <a:pt x="66" y="774"/>
                    </a:lnTo>
                    <a:lnTo>
                      <a:pt x="65" y="702"/>
                    </a:lnTo>
                    <a:lnTo>
                      <a:pt x="63" y="626"/>
                    </a:lnTo>
                    <a:lnTo>
                      <a:pt x="57" y="553"/>
                    </a:lnTo>
                    <a:lnTo>
                      <a:pt x="52" y="492"/>
                    </a:lnTo>
                    <a:lnTo>
                      <a:pt x="44" y="434"/>
                    </a:lnTo>
                    <a:lnTo>
                      <a:pt x="37" y="377"/>
                    </a:lnTo>
                    <a:lnTo>
                      <a:pt x="28" y="324"/>
                    </a:lnTo>
                    <a:lnTo>
                      <a:pt x="18" y="274"/>
                    </a:lnTo>
                    <a:lnTo>
                      <a:pt x="11" y="226"/>
                    </a:lnTo>
                    <a:lnTo>
                      <a:pt x="4" y="183"/>
                    </a:lnTo>
                    <a:lnTo>
                      <a:pt x="0" y="144"/>
                    </a:lnTo>
                    <a:lnTo>
                      <a:pt x="0" y="109"/>
                    </a:lnTo>
                    <a:lnTo>
                      <a:pt x="2" y="82"/>
                    </a:lnTo>
                    <a:lnTo>
                      <a:pt x="9" y="58"/>
                    </a:lnTo>
                    <a:lnTo>
                      <a:pt x="20" y="41"/>
                    </a:lnTo>
                    <a:lnTo>
                      <a:pt x="55" y="17"/>
                    </a:lnTo>
                    <a:lnTo>
                      <a:pt x="90" y="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18" name="Freeform 9"/>
              <p:cNvSpPr/>
              <p:nvPr/>
            </p:nvSpPr>
            <p:spPr>
              <a:xfrm>
                <a:off x="3453" y="1887"/>
                <a:ext cx="899" cy="793"/>
              </a:xfrm>
              <a:custGeom>
                <a:avLst/>
                <a:gdLst>
                  <a:gd name="T0" fmla="*/ 0 w 1797"/>
                  <a:gd name="T1" fmla="*/ 0 h 1587"/>
                  <a:gd name="T2" fmla="*/ 1797 w 1797"/>
                  <a:gd name="T3" fmla="*/ 207 h 1587"/>
                  <a:gd name="T4" fmla="*/ 1797 w 1797"/>
                  <a:gd name="T5" fmla="*/ 1273 h 1587"/>
                  <a:gd name="T6" fmla="*/ 0 w 1797"/>
                  <a:gd name="T7" fmla="*/ 1587 h 1587"/>
                  <a:gd name="T8" fmla="*/ 0 w 1797"/>
                  <a:gd name="T9" fmla="*/ 0 h 1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7" h="1587">
                    <a:moveTo>
                      <a:pt x="0" y="0"/>
                    </a:moveTo>
                    <a:lnTo>
                      <a:pt x="1797" y="207"/>
                    </a:lnTo>
                    <a:lnTo>
                      <a:pt x="1797" y="1273"/>
                    </a:lnTo>
                    <a:lnTo>
                      <a:pt x="0" y="15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3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19" name="Freeform 10"/>
              <p:cNvSpPr/>
              <p:nvPr/>
            </p:nvSpPr>
            <p:spPr>
              <a:xfrm>
                <a:off x="3454" y="1130"/>
                <a:ext cx="222" cy="940"/>
              </a:xfrm>
              <a:custGeom>
                <a:avLst/>
                <a:gdLst>
                  <a:gd name="T0" fmla="*/ 222 w 444"/>
                  <a:gd name="T1" fmla="*/ 0 h 1881"/>
                  <a:gd name="T2" fmla="*/ 266 w 444"/>
                  <a:gd name="T3" fmla="*/ 4 h 1881"/>
                  <a:gd name="T4" fmla="*/ 307 w 444"/>
                  <a:gd name="T5" fmla="*/ 17 h 1881"/>
                  <a:gd name="T6" fmla="*/ 346 w 444"/>
                  <a:gd name="T7" fmla="*/ 37 h 1881"/>
                  <a:gd name="T8" fmla="*/ 379 w 444"/>
                  <a:gd name="T9" fmla="*/ 65 h 1881"/>
                  <a:gd name="T10" fmla="*/ 405 w 444"/>
                  <a:gd name="T11" fmla="*/ 98 h 1881"/>
                  <a:gd name="T12" fmla="*/ 425 w 444"/>
                  <a:gd name="T13" fmla="*/ 135 h 1881"/>
                  <a:gd name="T14" fmla="*/ 438 w 444"/>
                  <a:gd name="T15" fmla="*/ 176 h 1881"/>
                  <a:gd name="T16" fmla="*/ 444 w 444"/>
                  <a:gd name="T17" fmla="*/ 222 h 1881"/>
                  <a:gd name="T18" fmla="*/ 444 w 444"/>
                  <a:gd name="T19" fmla="*/ 1659 h 1881"/>
                  <a:gd name="T20" fmla="*/ 438 w 444"/>
                  <a:gd name="T21" fmla="*/ 1703 h 1881"/>
                  <a:gd name="T22" fmla="*/ 425 w 444"/>
                  <a:gd name="T23" fmla="*/ 1746 h 1881"/>
                  <a:gd name="T24" fmla="*/ 405 w 444"/>
                  <a:gd name="T25" fmla="*/ 1783 h 1881"/>
                  <a:gd name="T26" fmla="*/ 379 w 444"/>
                  <a:gd name="T27" fmla="*/ 1816 h 1881"/>
                  <a:gd name="T28" fmla="*/ 346 w 444"/>
                  <a:gd name="T29" fmla="*/ 1842 h 1881"/>
                  <a:gd name="T30" fmla="*/ 307 w 444"/>
                  <a:gd name="T31" fmla="*/ 1862 h 1881"/>
                  <a:gd name="T32" fmla="*/ 266 w 444"/>
                  <a:gd name="T33" fmla="*/ 1875 h 1881"/>
                  <a:gd name="T34" fmla="*/ 222 w 444"/>
                  <a:gd name="T35" fmla="*/ 1881 h 1881"/>
                  <a:gd name="T36" fmla="*/ 178 w 444"/>
                  <a:gd name="T37" fmla="*/ 1875 h 1881"/>
                  <a:gd name="T38" fmla="*/ 135 w 444"/>
                  <a:gd name="T39" fmla="*/ 1862 h 1881"/>
                  <a:gd name="T40" fmla="*/ 98 w 444"/>
                  <a:gd name="T41" fmla="*/ 1842 h 1881"/>
                  <a:gd name="T42" fmla="*/ 65 w 444"/>
                  <a:gd name="T43" fmla="*/ 1816 h 1881"/>
                  <a:gd name="T44" fmla="*/ 37 w 444"/>
                  <a:gd name="T45" fmla="*/ 1783 h 1881"/>
                  <a:gd name="T46" fmla="*/ 17 w 444"/>
                  <a:gd name="T47" fmla="*/ 1746 h 1881"/>
                  <a:gd name="T48" fmla="*/ 4 w 444"/>
                  <a:gd name="T49" fmla="*/ 1703 h 1881"/>
                  <a:gd name="T50" fmla="*/ 0 w 444"/>
                  <a:gd name="T51" fmla="*/ 1659 h 1881"/>
                  <a:gd name="T52" fmla="*/ 0 w 444"/>
                  <a:gd name="T53" fmla="*/ 222 h 1881"/>
                  <a:gd name="T54" fmla="*/ 4 w 444"/>
                  <a:gd name="T55" fmla="*/ 176 h 1881"/>
                  <a:gd name="T56" fmla="*/ 17 w 444"/>
                  <a:gd name="T57" fmla="*/ 135 h 1881"/>
                  <a:gd name="T58" fmla="*/ 37 w 444"/>
                  <a:gd name="T59" fmla="*/ 98 h 1881"/>
                  <a:gd name="T60" fmla="*/ 65 w 444"/>
                  <a:gd name="T61" fmla="*/ 65 h 1881"/>
                  <a:gd name="T62" fmla="*/ 98 w 444"/>
                  <a:gd name="T63" fmla="*/ 37 h 1881"/>
                  <a:gd name="T64" fmla="*/ 135 w 444"/>
                  <a:gd name="T65" fmla="*/ 17 h 1881"/>
                  <a:gd name="T66" fmla="*/ 178 w 444"/>
                  <a:gd name="T67" fmla="*/ 4 h 1881"/>
                  <a:gd name="T68" fmla="*/ 222 w 444"/>
                  <a:gd name="T69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881">
                    <a:moveTo>
                      <a:pt x="222" y="0"/>
                    </a:moveTo>
                    <a:lnTo>
                      <a:pt x="266" y="4"/>
                    </a:lnTo>
                    <a:lnTo>
                      <a:pt x="307" y="17"/>
                    </a:lnTo>
                    <a:lnTo>
                      <a:pt x="346" y="37"/>
                    </a:lnTo>
                    <a:lnTo>
                      <a:pt x="379" y="65"/>
                    </a:lnTo>
                    <a:lnTo>
                      <a:pt x="405" y="98"/>
                    </a:lnTo>
                    <a:lnTo>
                      <a:pt x="425" y="135"/>
                    </a:lnTo>
                    <a:lnTo>
                      <a:pt x="438" y="176"/>
                    </a:lnTo>
                    <a:lnTo>
                      <a:pt x="444" y="222"/>
                    </a:lnTo>
                    <a:lnTo>
                      <a:pt x="444" y="1659"/>
                    </a:lnTo>
                    <a:lnTo>
                      <a:pt x="438" y="1703"/>
                    </a:lnTo>
                    <a:lnTo>
                      <a:pt x="425" y="1746"/>
                    </a:lnTo>
                    <a:lnTo>
                      <a:pt x="405" y="1783"/>
                    </a:lnTo>
                    <a:lnTo>
                      <a:pt x="379" y="1816"/>
                    </a:lnTo>
                    <a:lnTo>
                      <a:pt x="346" y="1842"/>
                    </a:lnTo>
                    <a:lnTo>
                      <a:pt x="307" y="1862"/>
                    </a:lnTo>
                    <a:lnTo>
                      <a:pt x="266" y="1875"/>
                    </a:lnTo>
                    <a:lnTo>
                      <a:pt x="222" y="1881"/>
                    </a:lnTo>
                    <a:lnTo>
                      <a:pt x="178" y="1875"/>
                    </a:lnTo>
                    <a:lnTo>
                      <a:pt x="135" y="1862"/>
                    </a:lnTo>
                    <a:lnTo>
                      <a:pt x="98" y="1842"/>
                    </a:lnTo>
                    <a:lnTo>
                      <a:pt x="65" y="1816"/>
                    </a:lnTo>
                    <a:lnTo>
                      <a:pt x="37" y="1783"/>
                    </a:lnTo>
                    <a:lnTo>
                      <a:pt x="17" y="1746"/>
                    </a:lnTo>
                    <a:lnTo>
                      <a:pt x="4" y="1703"/>
                    </a:lnTo>
                    <a:lnTo>
                      <a:pt x="0" y="1659"/>
                    </a:lnTo>
                    <a:lnTo>
                      <a:pt x="0" y="222"/>
                    </a:lnTo>
                    <a:lnTo>
                      <a:pt x="4" y="176"/>
                    </a:lnTo>
                    <a:lnTo>
                      <a:pt x="17" y="135"/>
                    </a:lnTo>
                    <a:lnTo>
                      <a:pt x="37" y="98"/>
                    </a:lnTo>
                    <a:lnTo>
                      <a:pt x="65" y="65"/>
                    </a:lnTo>
                    <a:lnTo>
                      <a:pt x="98" y="37"/>
                    </a:lnTo>
                    <a:lnTo>
                      <a:pt x="135" y="17"/>
                    </a:lnTo>
                    <a:lnTo>
                      <a:pt x="178" y="4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0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20" name="Freeform 11"/>
              <p:cNvSpPr/>
              <p:nvPr/>
            </p:nvSpPr>
            <p:spPr>
              <a:xfrm>
                <a:off x="3679" y="957"/>
                <a:ext cx="222" cy="1113"/>
              </a:xfrm>
              <a:custGeom>
                <a:avLst/>
                <a:gdLst>
                  <a:gd name="T0" fmla="*/ 222 w 444"/>
                  <a:gd name="T1" fmla="*/ 0 h 2228"/>
                  <a:gd name="T2" fmla="*/ 268 w 444"/>
                  <a:gd name="T3" fmla="*/ 6 h 2228"/>
                  <a:gd name="T4" fmla="*/ 309 w 444"/>
                  <a:gd name="T5" fmla="*/ 18 h 2228"/>
                  <a:gd name="T6" fmla="*/ 348 w 444"/>
                  <a:gd name="T7" fmla="*/ 39 h 2228"/>
                  <a:gd name="T8" fmla="*/ 379 w 444"/>
                  <a:gd name="T9" fmla="*/ 65 h 2228"/>
                  <a:gd name="T10" fmla="*/ 407 w 444"/>
                  <a:gd name="T11" fmla="*/ 98 h 2228"/>
                  <a:gd name="T12" fmla="*/ 427 w 444"/>
                  <a:gd name="T13" fmla="*/ 137 h 2228"/>
                  <a:gd name="T14" fmla="*/ 440 w 444"/>
                  <a:gd name="T15" fmla="*/ 177 h 2228"/>
                  <a:gd name="T16" fmla="*/ 444 w 444"/>
                  <a:gd name="T17" fmla="*/ 222 h 2228"/>
                  <a:gd name="T18" fmla="*/ 444 w 444"/>
                  <a:gd name="T19" fmla="*/ 2006 h 2228"/>
                  <a:gd name="T20" fmla="*/ 440 w 444"/>
                  <a:gd name="T21" fmla="*/ 2050 h 2228"/>
                  <a:gd name="T22" fmla="*/ 427 w 444"/>
                  <a:gd name="T23" fmla="*/ 2093 h 2228"/>
                  <a:gd name="T24" fmla="*/ 407 w 444"/>
                  <a:gd name="T25" fmla="*/ 2130 h 2228"/>
                  <a:gd name="T26" fmla="*/ 379 w 444"/>
                  <a:gd name="T27" fmla="*/ 2163 h 2228"/>
                  <a:gd name="T28" fmla="*/ 348 w 444"/>
                  <a:gd name="T29" fmla="*/ 2189 h 2228"/>
                  <a:gd name="T30" fmla="*/ 309 w 444"/>
                  <a:gd name="T31" fmla="*/ 2209 h 2228"/>
                  <a:gd name="T32" fmla="*/ 268 w 444"/>
                  <a:gd name="T33" fmla="*/ 2222 h 2228"/>
                  <a:gd name="T34" fmla="*/ 222 w 444"/>
                  <a:gd name="T35" fmla="*/ 2228 h 2228"/>
                  <a:gd name="T36" fmla="*/ 178 w 444"/>
                  <a:gd name="T37" fmla="*/ 2222 h 2228"/>
                  <a:gd name="T38" fmla="*/ 137 w 444"/>
                  <a:gd name="T39" fmla="*/ 2209 h 2228"/>
                  <a:gd name="T40" fmla="*/ 98 w 444"/>
                  <a:gd name="T41" fmla="*/ 2189 h 2228"/>
                  <a:gd name="T42" fmla="*/ 67 w 444"/>
                  <a:gd name="T43" fmla="*/ 2163 h 2228"/>
                  <a:gd name="T44" fmla="*/ 39 w 444"/>
                  <a:gd name="T45" fmla="*/ 2130 h 2228"/>
                  <a:gd name="T46" fmla="*/ 19 w 444"/>
                  <a:gd name="T47" fmla="*/ 2093 h 2228"/>
                  <a:gd name="T48" fmla="*/ 6 w 444"/>
                  <a:gd name="T49" fmla="*/ 2050 h 2228"/>
                  <a:gd name="T50" fmla="*/ 0 w 444"/>
                  <a:gd name="T51" fmla="*/ 2006 h 2228"/>
                  <a:gd name="T52" fmla="*/ 0 w 444"/>
                  <a:gd name="T53" fmla="*/ 222 h 2228"/>
                  <a:gd name="T54" fmla="*/ 6 w 444"/>
                  <a:gd name="T55" fmla="*/ 177 h 2228"/>
                  <a:gd name="T56" fmla="*/ 19 w 444"/>
                  <a:gd name="T57" fmla="*/ 137 h 2228"/>
                  <a:gd name="T58" fmla="*/ 39 w 444"/>
                  <a:gd name="T59" fmla="*/ 98 h 2228"/>
                  <a:gd name="T60" fmla="*/ 67 w 444"/>
                  <a:gd name="T61" fmla="*/ 65 h 2228"/>
                  <a:gd name="T62" fmla="*/ 98 w 444"/>
                  <a:gd name="T63" fmla="*/ 39 h 2228"/>
                  <a:gd name="T64" fmla="*/ 137 w 444"/>
                  <a:gd name="T65" fmla="*/ 18 h 2228"/>
                  <a:gd name="T66" fmla="*/ 178 w 444"/>
                  <a:gd name="T67" fmla="*/ 6 h 2228"/>
                  <a:gd name="T68" fmla="*/ 222 w 444"/>
                  <a:gd name="T69" fmla="*/ 0 h 2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2228">
                    <a:moveTo>
                      <a:pt x="222" y="0"/>
                    </a:moveTo>
                    <a:lnTo>
                      <a:pt x="268" y="6"/>
                    </a:lnTo>
                    <a:lnTo>
                      <a:pt x="309" y="18"/>
                    </a:lnTo>
                    <a:lnTo>
                      <a:pt x="348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7" y="137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2006"/>
                    </a:lnTo>
                    <a:lnTo>
                      <a:pt x="440" y="2050"/>
                    </a:lnTo>
                    <a:lnTo>
                      <a:pt x="427" y="2093"/>
                    </a:lnTo>
                    <a:lnTo>
                      <a:pt x="407" y="2130"/>
                    </a:lnTo>
                    <a:lnTo>
                      <a:pt x="379" y="2163"/>
                    </a:lnTo>
                    <a:lnTo>
                      <a:pt x="348" y="2189"/>
                    </a:lnTo>
                    <a:lnTo>
                      <a:pt x="309" y="2209"/>
                    </a:lnTo>
                    <a:lnTo>
                      <a:pt x="268" y="2222"/>
                    </a:lnTo>
                    <a:lnTo>
                      <a:pt x="222" y="2228"/>
                    </a:lnTo>
                    <a:lnTo>
                      <a:pt x="178" y="2222"/>
                    </a:lnTo>
                    <a:lnTo>
                      <a:pt x="137" y="2209"/>
                    </a:lnTo>
                    <a:lnTo>
                      <a:pt x="98" y="2189"/>
                    </a:lnTo>
                    <a:lnTo>
                      <a:pt x="67" y="2163"/>
                    </a:lnTo>
                    <a:lnTo>
                      <a:pt x="39" y="2130"/>
                    </a:lnTo>
                    <a:lnTo>
                      <a:pt x="19" y="2093"/>
                    </a:lnTo>
                    <a:lnTo>
                      <a:pt x="6" y="2050"/>
                    </a:lnTo>
                    <a:lnTo>
                      <a:pt x="0" y="2006"/>
                    </a:lnTo>
                    <a:lnTo>
                      <a:pt x="0" y="222"/>
                    </a:lnTo>
                    <a:lnTo>
                      <a:pt x="6" y="177"/>
                    </a:lnTo>
                    <a:lnTo>
                      <a:pt x="19" y="137"/>
                    </a:lnTo>
                    <a:lnTo>
                      <a:pt x="39" y="98"/>
                    </a:lnTo>
                    <a:lnTo>
                      <a:pt x="67" y="65"/>
                    </a:lnTo>
                    <a:lnTo>
                      <a:pt x="98" y="39"/>
                    </a:lnTo>
                    <a:lnTo>
                      <a:pt x="137" y="18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62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21" name="Freeform 12"/>
              <p:cNvSpPr/>
              <p:nvPr/>
            </p:nvSpPr>
            <p:spPr>
              <a:xfrm>
                <a:off x="3904" y="1095"/>
                <a:ext cx="222" cy="975"/>
              </a:xfrm>
              <a:custGeom>
                <a:avLst/>
                <a:gdLst>
                  <a:gd name="T0" fmla="*/ 222 w 444"/>
                  <a:gd name="T1" fmla="*/ 0 h 1951"/>
                  <a:gd name="T2" fmla="*/ 267 w 444"/>
                  <a:gd name="T3" fmla="*/ 6 h 1951"/>
                  <a:gd name="T4" fmla="*/ 309 w 444"/>
                  <a:gd name="T5" fmla="*/ 19 h 1951"/>
                  <a:gd name="T6" fmla="*/ 346 w 444"/>
                  <a:gd name="T7" fmla="*/ 39 h 1951"/>
                  <a:gd name="T8" fmla="*/ 379 w 444"/>
                  <a:gd name="T9" fmla="*/ 65 h 1951"/>
                  <a:gd name="T10" fmla="*/ 407 w 444"/>
                  <a:gd name="T11" fmla="*/ 98 h 1951"/>
                  <a:gd name="T12" fmla="*/ 428 w 444"/>
                  <a:gd name="T13" fmla="*/ 135 h 1951"/>
                  <a:gd name="T14" fmla="*/ 440 w 444"/>
                  <a:gd name="T15" fmla="*/ 177 h 1951"/>
                  <a:gd name="T16" fmla="*/ 444 w 444"/>
                  <a:gd name="T17" fmla="*/ 222 h 1951"/>
                  <a:gd name="T18" fmla="*/ 444 w 444"/>
                  <a:gd name="T19" fmla="*/ 1729 h 1951"/>
                  <a:gd name="T20" fmla="*/ 440 w 444"/>
                  <a:gd name="T21" fmla="*/ 1773 h 1951"/>
                  <a:gd name="T22" fmla="*/ 428 w 444"/>
                  <a:gd name="T23" fmla="*/ 1816 h 1951"/>
                  <a:gd name="T24" fmla="*/ 407 w 444"/>
                  <a:gd name="T25" fmla="*/ 1853 h 1951"/>
                  <a:gd name="T26" fmla="*/ 379 w 444"/>
                  <a:gd name="T27" fmla="*/ 1886 h 1951"/>
                  <a:gd name="T28" fmla="*/ 346 w 444"/>
                  <a:gd name="T29" fmla="*/ 1912 h 1951"/>
                  <a:gd name="T30" fmla="*/ 309 w 444"/>
                  <a:gd name="T31" fmla="*/ 1932 h 1951"/>
                  <a:gd name="T32" fmla="*/ 267 w 444"/>
                  <a:gd name="T33" fmla="*/ 1945 h 1951"/>
                  <a:gd name="T34" fmla="*/ 222 w 444"/>
                  <a:gd name="T35" fmla="*/ 1951 h 1951"/>
                  <a:gd name="T36" fmla="*/ 178 w 444"/>
                  <a:gd name="T37" fmla="*/ 1945 h 1951"/>
                  <a:gd name="T38" fmla="*/ 135 w 444"/>
                  <a:gd name="T39" fmla="*/ 1932 h 1951"/>
                  <a:gd name="T40" fmla="*/ 98 w 444"/>
                  <a:gd name="T41" fmla="*/ 1912 h 1951"/>
                  <a:gd name="T42" fmla="*/ 65 w 444"/>
                  <a:gd name="T43" fmla="*/ 1886 h 1951"/>
                  <a:gd name="T44" fmla="*/ 39 w 444"/>
                  <a:gd name="T45" fmla="*/ 1853 h 1951"/>
                  <a:gd name="T46" fmla="*/ 17 w 444"/>
                  <a:gd name="T47" fmla="*/ 1816 h 1951"/>
                  <a:gd name="T48" fmla="*/ 4 w 444"/>
                  <a:gd name="T49" fmla="*/ 1773 h 1951"/>
                  <a:gd name="T50" fmla="*/ 0 w 444"/>
                  <a:gd name="T51" fmla="*/ 1729 h 1951"/>
                  <a:gd name="T52" fmla="*/ 0 w 444"/>
                  <a:gd name="T53" fmla="*/ 222 h 1951"/>
                  <a:gd name="T54" fmla="*/ 4 w 444"/>
                  <a:gd name="T55" fmla="*/ 177 h 1951"/>
                  <a:gd name="T56" fmla="*/ 17 w 444"/>
                  <a:gd name="T57" fmla="*/ 135 h 1951"/>
                  <a:gd name="T58" fmla="*/ 39 w 444"/>
                  <a:gd name="T59" fmla="*/ 98 h 1951"/>
                  <a:gd name="T60" fmla="*/ 65 w 444"/>
                  <a:gd name="T61" fmla="*/ 65 h 1951"/>
                  <a:gd name="T62" fmla="*/ 98 w 444"/>
                  <a:gd name="T63" fmla="*/ 39 h 1951"/>
                  <a:gd name="T64" fmla="*/ 135 w 444"/>
                  <a:gd name="T65" fmla="*/ 19 h 1951"/>
                  <a:gd name="T66" fmla="*/ 178 w 444"/>
                  <a:gd name="T67" fmla="*/ 6 h 1951"/>
                  <a:gd name="T68" fmla="*/ 222 w 444"/>
                  <a:gd name="T69" fmla="*/ 0 h 1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4" h="1951">
                    <a:moveTo>
                      <a:pt x="222" y="0"/>
                    </a:moveTo>
                    <a:lnTo>
                      <a:pt x="267" y="6"/>
                    </a:lnTo>
                    <a:lnTo>
                      <a:pt x="309" y="19"/>
                    </a:lnTo>
                    <a:lnTo>
                      <a:pt x="346" y="39"/>
                    </a:lnTo>
                    <a:lnTo>
                      <a:pt x="379" y="65"/>
                    </a:lnTo>
                    <a:lnTo>
                      <a:pt x="407" y="98"/>
                    </a:lnTo>
                    <a:lnTo>
                      <a:pt x="428" y="135"/>
                    </a:lnTo>
                    <a:lnTo>
                      <a:pt x="440" y="177"/>
                    </a:lnTo>
                    <a:lnTo>
                      <a:pt x="444" y="222"/>
                    </a:lnTo>
                    <a:lnTo>
                      <a:pt x="444" y="1729"/>
                    </a:lnTo>
                    <a:lnTo>
                      <a:pt x="440" y="1773"/>
                    </a:lnTo>
                    <a:lnTo>
                      <a:pt x="428" y="1816"/>
                    </a:lnTo>
                    <a:lnTo>
                      <a:pt x="407" y="1853"/>
                    </a:lnTo>
                    <a:lnTo>
                      <a:pt x="379" y="1886"/>
                    </a:lnTo>
                    <a:lnTo>
                      <a:pt x="346" y="1912"/>
                    </a:lnTo>
                    <a:lnTo>
                      <a:pt x="309" y="1932"/>
                    </a:lnTo>
                    <a:lnTo>
                      <a:pt x="267" y="1945"/>
                    </a:lnTo>
                    <a:lnTo>
                      <a:pt x="222" y="1951"/>
                    </a:lnTo>
                    <a:lnTo>
                      <a:pt x="178" y="1945"/>
                    </a:lnTo>
                    <a:lnTo>
                      <a:pt x="135" y="1932"/>
                    </a:lnTo>
                    <a:lnTo>
                      <a:pt x="98" y="1912"/>
                    </a:lnTo>
                    <a:lnTo>
                      <a:pt x="65" y="1886"/>
                    </a:lnTo>
                    <a:lnTo>
                      <a:pt x="39" y="1853"/>
                    </a:lnTo>
                    <a:lnTo>
                      <a:pt x="17" y="1816"/>
                    </a:lnTo>
                    <a:lnTo>
                      <a:pt x="4" y="1773"/>
                    </a:lnTo>
                    <a:lnTo>
                      <a:pt x="0" y="1729"/>
                    </a:lnTo>
                    <a:lnTo>
                      <a:pt x="0" y="222"/>
                    </a:lnTo>
                    <a:lnTo>
                      <a:pt x="4" y="177"/>
                    </a:lnTo>
                    <a:lnTo>
                      <a:pt x="17" y="135"/>
                    </a:lnTo>
                    <a:lnTo>
                      <a:pt x="39" y="98"/>
                    </a:lnTo>
                    <a:lnTo>
                      <a:pt x="65" y="65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8" y="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475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22" name="Freeform 13"/>
              <p:cNvSpPr/>
              <p:nvPr/>
            </p:nvSpPr>
            <p:spPr>
              <a:xfrm>
                <a:off x="4130" y="1476"/>
                <a:ext cx="222" cy="612"/>
              </a:xfrm>
              <a:custGeom>
                <a:avLst/>
                <a:gdLst>
                  <a:gd name="T0" fmla="*/ 221 w 443"/>
                  <a:gd name="T1" fmla="*/ 0 h 1225"/>
                  <a:gd name="T2" fmla="*/ 266 w 443"/>
                  <a:gd name="T3" fmla="*/ 6 h 1225"/>
                  <a:gd name="T4" fmla="*/ 306 w 443"/>
                  <a:gd name="T5" fmla="*/ 19 h 1225"/>
                  <a:gd name="T6" fmla="*/ 345 w 443"/>
                  <a:gd name="T7" fmla="*/ 39 h 1225"/>
                  <a:gd name="T8" fmla="*/ 377 w 443"/>
                  <a:gd name="T9" fmla="*/ 67 h 1225"/>
                  <a:gd name="T10" fmla="*/ 404 w 443"/>
                  <a:gd name="T11" fmla="*/ 98 h 1225"/>
                  <a:gd name="T12" fmla="*/ 425 w 443"/>
                  <a:gd name="T13" fmla="*/ 137 h 1225"/>
                  <a:gd name="T14" fmla="*/ 438 w 443"/>
                  <a:gd name="T15" fmla="*/ 178 h 1225"/>
                  <a:gd name="T16" fmla="*/ 443 w 443"/>
                  <a:gd name="T17" fmla="*/ 222 h 1225"/>
                  <a:gd name="T18" fmla="*/ 443 w 443"/>
                  <a:gd name="T19" fmla="*/ 1003 h 1225"/>
                  <a:gd name="T20" fmla="*/ 438 w 443"/>
                  <a:gd name="T21" fmla="*/ 1048 h 1225"/>
                  <a:gd name="T22" fmla="*/ 425 w 443"/>
                  <a:gd name="T23" fmla="*/ 1088 h 1225"/>
                  <a:gd name="T24" fmla="*/ 404 w 443"/>
                  <a:gd name="T25" fmla="*/ 1127 h 1225"/>
                  <a:gd name="T26" fmla="*/ 377 w 443"/>
                  <a:gd name="T27" fmla="*/ 1158 h 1225"/>
                  <a:gd name="T28" fmla="*/ 345 w 443"/>
                  <a:gd name="T29" fmla="*/ 1186 h 1225"/>
                  <a:gd name="T30" fmla="*/ 306 w 443"/>
                  <a:gd name="T31" fmla="*/ 1206 h 1225"/>
                  <a:gd name="T32" fmla="*/ 266 w 443"/>
                  <a:gd name="T33" fmla="*/ 1219 h 1225"/>
                  <a:gd name="T34" fmla="*/ 221 w 443"/>
                  <a:gd name="T35" fmla="*/ 1225 h 1225"/>
                  <a:gd name="T36" fmla="*/ 175 w 443"/>
                  <a:gd name="T37" fmla="*/ 1219 h 1225"/>
                  <a:gd name="T38" fmla="*/ 135 w 443"/>
                  <a:gd name="T39" fmla="*/ 1206 h 1225"/>
                  <a:gd name="T40" fmla="*/ 98 w 443"/>
                  <a:gd name="T41" fmla="*/ 1186 h 1225"/>
                  <a:gd name="T42" fmla="*/ 64 w 443"/>
                  <a:gd name="T43" fmla="*/ 1158 h 1225"/>
                  <a:gd name="T44" fmla="*/ 37 w 443"/>
                  <a:gd name="T45" fmla="*/ 1127 h 1225"/>
                  <a:gd name="T46" fmla="*/ 16 w 443"/>
                  <a:gd name="T47" fmla="*/ 1088 h 1225"/>
                  <a:gd name="T48" fmla="*/ 3 w 443"/>
                  <a:gd name="T49" fmla="*/ 1048 h 1225"/>
                  <a:gd name="T50" fmla="*/ 0 w 443"/>
                  <a:gd name="T51" fmla="*/ 1003 h 1225"/>
                  <a:gd name="T52" fmla="*/ 0 w 443"/>
                  <a:gd name="T53" fmla="*/ 222 h 1225"/>
                  <a:gd name="T54" fmla="*/ 3 w 443"/>
                  <a:gd name="T55" fmla="*/ 178 h 1225"/>
                  <a:gd name="T56" fmla="*/ 16 w 443"/>
                  <a:gd name="T57" fmla="*/ 137 h 1225"/>
                  <a:gd name="T58" fmla="*/ 37 w 443"/>
                  <a:gd name="T59" fmla="*/ 98 h 1225"/>
                  <a:gd name="T60" fmla="*/ 64 w 443"/>
                  <a:gd name="T61" fmla="*/ 67 h 1225"/>
                  <a:gd name="T62" fmla="*/ 98 w 443"/>
                  <a:gd name="T63" fmla="*/ 39 h 1225"/>
                  <a:gd name="T64" fmla="*/ 135 w 443"/>
                  <a:gd name="T65" fmla="*/ 19 h 1225"/>
                  <a:gd name="T66" fmla="*/ 175 w 443"/>
                  <a:gd name="T67" fmla="*/ 6 h 1225"/>
                  <a:gd name="T68" fmla="*/ 221 w 443"/>
                  <a:gd name="T69" fmla="*/ 0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3" h="1225">
                    <a:moveTo>
                      <a:pt x="221" y="0"/>
                    </a:moveTo>
                    <a:lnTo>
                      <a:pt x="266" y="6"/>
                    </a:lnTo>
                    <a:lnTo>
                      <a:pt x="306" y="19"/>
                    </a:lnTo>
                    <a:lnTo>
                      <a:pt x="345" y="39"/>
                    </a:lnTo>
                    <a:lnTo>
                      <a:pt x="377" y="67"/>
                    </a:lnTo>
                    <a:lnTo>
                      <a:pt x="404" y="98"/>
                    </a:lnTo>
                    <a:lnTo>
                      <a:pt x="425" y="137"/>
                    </a:lnTo>
                    <a:lnTo>
                      <a:pt x="438" y="178"/>
                    </a:lnTo>
                    <a:lnTo>
                      <a:pt x="443" y="222"/>
                    </a:lnTo>
                    <a:lnTo>
                      <a:pt x="443" y="1003"/>
                    </a:lnTo>
                    <a:lnTo>
                      <a:pt x="438" y="1048"/>
                    </a:lnTo>
                    <a:lnTo>
                      <a:pt x="425" y="1088"/>
                    </a:lnTo>
                    <a:lnTo>
                      <a:pt x="404" y="1127"/>
                    </a:lnTo>
                    <a:lnTo>
                      <a:pt x="377" y="1158"/>
                    </a:lnTo>
                    <a:lnTo>
                      <a:pt x="345" y="1186"/>
                    </a:lnTo>
                    <a:lnTo>
                      <a:pt x="306" y="1206"/>
                    </a:lnTo>
                    <a:lnTo>
                      <a:pt x="266" y="1219"/>
                    </a:lnTo>
                    <a:lnTo>
                      <a:pt x="221" y="1225"/>
                    </a:lnTo>
                    <a:lnTo>
                      <a:pt x="175" y="1219"/>
                    </a:lnTo>
                    <a:lnTo>
                      <a:pt x="135" y="1206"/>
                    </a:lnTo>
                    <a:lnTo>
                      <a:pt x="98" y="1186"/>
                    </a:lnTo>
                    <a:lnTo>
                      <a:pt x="64" y="1158"/>
                    </a:lnTo>
                    <a:lnTo>
                      <a:pt x="37" y="1127"/>
                    </a:lnTo>
                    <a:lnTo>
                      <a:pt x="16" y="1088"/>
                    </a:lnTo>
                    <a:lnTo>
                      <a:pt x="3" y="1048"/>
                    </a:lnTo>
                    <a:lnTo>
                      <a:pt x="0" y="1003"/>
                    </a:lnTo>
                    <a:lnTo>
                      <a:pt x="0" y="222"/>
                    </a:lnTo>
                    <a:lnTo>
                      <a:pt x="3" y="178"/>
                    </a:lnTo>
                    <a:lnTo>
                      <a:pt x="16" y="137"/>
                    </a:lnTo>
                    <a:lnTo>
                      <a:pt x="37" y="98"/>
                    </a:lnTo>
                    <a:lnTo>
                      <a:pt x="64" y="67"/>
                    </a:lnTo>
                    <a:lnTo>
                      <a:pt x="98" y="39"/>
                    </a:lnTo>
                    <a:lnTo>
                      <a:pt x="135" y="19"/>
                    </a:lnTo>
                    <a:lnTo>
                      <a:pt x="175" y="6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3C9A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  <p:sp>
            <p:nvSpPr>
              <p:cNvPr id="323" name="Rectangle 14"/>
              <p:cNvSpPr>
                <a:spLocks noChangeArrowheads="1"/>
              </p:cNvSpPr>
              <p:nvPr/>
            </p:nvSpPr>
            <p:spPr>
              <a:xfrm>
                <a:off x="3495" y="2911"/>
                <a:ext cx="815" cy="401"/>
              </a:xfrm>
              <a:prstGeom prst="rect">
                <a:avLst/>
              </a:prstGeom>
              <a:solidFill>
                <a:srgbClr val="EADEDF"/>
              </a:solidFill>
              <a:ln w="0">
                <a:noFill/>
                <a:prstDash val="solid"/>
                <a:miter/>
              </a:ln>
            </p:spPr>
            <p:txBody>
              <a:bodyPr vert="horz" wrap="square" lIns="91440" tIns="45720" rIns="91440" bIns="45720" anchor="t" anchorCtr="0">
                <a:normAutofit fontScale="25000" lnSpcReduction="20000"/>
              </a:bodyPr>
              <a:lstStyle/>
              <a:p>
                <a:pPr lvl="0">
                  <a:defRPr lang="ko-KR" altLang="en-US"/>
                </a:pPr>
                <a:endParaRPr lang="ko-KR" altLang="en-US">
                  <a:latin typeface="한컴 백제 M"/>
                  <a:ea typeface="한컴 백제 M"/>
                </a:endParaRPr>
              </a:p>
            </p:txBody>
          </p:sp>
        </p:grpSp>
        <p:sp>
          <p:nvSpPr>
            <p:cNvPr id="314" name="모서리가 둥근 직사각형 40"/>
            <p:cNvSpPr/>
            <p:nvPr/>
          </p:nvSpPr>
          <p:spPr>
            <a:xfrm rot="20250996">
              <a:off x="6376806" y="4564418"/>
              <a:ext cx="366282" cy="913254"/>
            </a:xfrm>
            <a:custGeom>
              <a:avLst/>
              <a:gdLst>
                <a:gd name="connsiteX0" fmla="*/ 0 w 341320"/>
                <a:gd name="connsiteY0" fmla="*/ 5323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0 w 341320"/>
                <a:gd name="connsiteY8" fmla="*/ 53239 h 552680"/>
                <a:gd name="connsiteX0" fmla="*/ 18401 w 341320"/>
                <a:gd name="connsiteY0" fmla="*/ 48309 h 552680"/>
                <a:gd name="connsiteX1" fmla="*/ 53239 w 341320"/>
                <a:gd name="connsiteY1" fmla="*/ 0 h 552680"/>
                <a:gd name="connsiteX2" fmla="*/ 288081 w 341320"/>
                <a:gd name="connsiteY2" fmla="*/ 0 h 552680"/>
                <a:gd name="connsiteX3" fmla="*/ 341320 w 341320"/>
                <a:gd name="connsiteY3" fmla="*/ 53239 h 552680"/>
                <a:gd name="connsiteX4" fmla="*/ 341320 w 341320"/>
                <a:gd name="connsiteY4" fmla="*/ 499441 h 552680"/>
                <a:gd name="connsiteX5" fmla="*/ 288081 w 341320"/>
                <a:gd name="connsiteY5" fmla="*/ 552680 h 552680"/>
                <a:gd name="connsiteX6" fmla="*/ 53239 w 341320"/>
                <a:gd name="connsiteY6" fmla="*/ 552680 h 552680"/>
                <a:gd name="connsiteX7" fmla="*/ 0 w 341320"/>
                <a:gd name="connsiteY7" fmla="*/ 499441 h 552680"/>
                <a:gd name="connsiteX8" fmla="*/ 18401 w 341320"/>
                <a:gd name="connsiteY8" fmla="*/ 48309 h 552680"/>
                <a:gd name="connsiteX0" fmla="*/ 18401 w 341320"/>
                <a:gd name="connsiteY0" fmla="*/ 54883 h 559254"/>
                <a:gd name="connsiteX1" fmla="*/ 77773 w 341320"/>
                <a:gd name="connsiteY1" fmla="*/ 0 h 559254"/>
                <a:gd name="connsiteX2" fmla="*/ 288081 w 341320"/>
                <a:gd name="connsiteY2" fmla="*/ 6574 h 559254"/>
                <a:gd name="connsiteX3" fmla="*/ 341320 w 341320"/>
                <a:gd name="connsiteY3" fmla="*/ 59813 h 559254"/>
                <a:gd name="connsiteX4" fmla="*/ 341320 w 341320"/>
                <a:gd name="connsiteY4" fmla="*/ 506015 h 559254"/>
                <a:gd name="connsiteX5" fmla="*/ 288081 w 341320"/>
                <a:gd name="connsiteY5" fmla="*/ 559254 h 559254"/>
                <a:gd name="connsiteX6" fmla="*/ 53239 w 341320"/>
                <a:gd name="connsiteY6" fmla="*/ 559254 h 559254"/>
                <a:gd name="connsiteX7" fmla="*/ 0 w 341320"/>
                <a:gd name="connsiteY7" fmla="*/ 506015 h 559254"/>
                <a:gd name="connsiteX8" fmla="*/ 18401 w 341320"/>
                <a:gd name="connsiteY8" fmla="*/ 54883 h 559254"/>
                <a:gd name="connsiteX0" fmla="*/ 0 w 322919"/>
                <a:gd name="connsiteY0" fmla="*/ 54883 h 559254"/>
                <a:gd name="connsiteX1" fmla="*/ 59372 w 322919"/>
                <a:gd name="connsiteY1" fmla="*/ 0 h 559254"/>
                <a:gd name="connsiteX2" fmla="*/ 269680 w 322919"/>
                <a:gd name="connsiteY2" fmla="*/ 6574 h 559254"/>
                <a:gd name="connsiteX3" fmla="*/ 322919 w 322919"/>
                <a:gd name="connsiteY3" fmla="*/ 59813 h 559254"/>
                <a:gd name="connsiteX4" fmla="*/ 322919 w 322919"/>
                <a:gd name="connsiteY4" fmla="*/ 506015 h 559254"/>
                <a:gd name="connsiteX5" fmla="*/ 269680 w 322919"/>
                <a:gd name="connsiteY5" fmla="*/ 559254 h 559254"/>
                <a:gd name="connsiteX6" fmla="*/ 34838 w 322919"/>
                <a:gd name="connsiteY6" fmla="*/ 559254 h 559254"/>
                <a:gd name="connsiteX7" fmla="*/ 3286 w 322919"/>
                <a:gd name="connsiteY7" fmla="*/ 513352 h 559254"/>
                <a:gd name="connsiteX8" fmla="*/ 0 w 322919"/>
                <a:gd name="connsiteY8" fmla="*/ 54883 h 559254"/>
                <a:gd name="connsiteX0" fmla="*/ 18842 w 341761"/>
                <a:gd name="connsiteY0" fmla="*/ 54883 h 559254"/>
                <a:gd name="connsiteX1" fmla="*/ 78214 w 341761"/>
                <a:gd name="connsiteY1" fmla="*/ 0 h 559254"/>
                <a:gd name="connsiteX2" fmla="*/ 288522 w 341761"/>
                <a:gd name="connsiteY2" fmla="*/ 6574 h 559254"/>
                <a:gd name="connsiteX3" fmla="*/ 341761 w 341761"/>
                <a:gd name="connsiteY3" fmla="*/ 59813 h 559254"/>
                <a:gd name="connsiteX4" fmla="*/ 341761 w 341761"/>
                <a:gd name="connsiteY4" fmla="*/ 506015 h 559254"/>
                <a:gd name="connsiteX5" fmla="*/ 288522 w 341761"/>
                <a:gd name="connsiteY5" fmla="*/ 559254 h 559254"/>
                <a:gd name="connsiteX6" fmla="*/ 53680 w 341761"/>
                <a:gd name="connsiteY6" fmla="*/ 559254 h 559254"/>
                <a:gd name="connsiteX7" fmla="*/ 0 w 341761"/>
                <a:gd name="connsiteY7" fmla="*/ 479839 h 559254"/>
                <a:gd name="connsiteX8" fmla="*/ 18842 w 341761"/>
                <a:gd name="connsiteY8" fmla="*/ 54883 h 559254"/>
                <a:gd name="connsiteX0" fmla="*/ 18842 w 341761"/>
                <a:gd name="connsiteY0" fmla="*/ 54883 h 942826"/>
                <a:gd name="connsiteX1" fmla="*/ 78214 w 341761"/>
                <a:gd name="connsiteY1" fmla="*/ 0 h 942826"/>
                <a:gd name="connsiteX2" fmla="*/ 288522 w 341761"/>
                <a:gd name="connsiteY2" fmla="*/ 6574 h 942826"/>
                <a:gd name="connsiteX3" fmla="*/ 341761 w 341761"/>
                <a:gd name="connsiteY3" fmla="*/ 59813 h 942826"/>
                <a:gd name="connsiteX4" fmla="*/ 341761 w 341761"/>
                <a:gd name="connsiteY4" fmla="*/ 506015 h 942826"/>
                <a:gd name="connsiteX5" fmla="*/ 288522 w 341761"/>
                <a:gd name="connsiteY5" fmla="*/ 559254 h 942826"/>
                <a:gd name="connsiteX6" fmla="*/ 143309 w 341761"/>
                <a:gd name="connsiteY6" fmla="*/ 942826 h 942826"/>
                <a:gd name="connsiteX7" fmla="*/ 0 w 341761"/>
                <a:gd name="connsiteY7" fmla="*/ 479839 h 942826"/>
                <a:gd name="connsiteX8" fmla="*/ 18842 w 341761"/>
                <a:gd name="connsiteY8" fmla="*/ 54883 h 942826"/>
                <a:gd name="connsiteX0" fmla="*/ 11072 w 333991"/>
                <a:gd name="connsiteY0" fmla="*/ 54883 h 942826"/>
                <a:gd name="connsiteX1" fmla="*/ 70444 w 333991"/>
                <a:gd name="connsiteY1" fmla="*/ 0 h 942826"/>
                <a:gd name="connsiteX2" fmla="*/ 280752 w 333991"/>
                <a:gd name="connsiteY2" fmla="*/ 6574 h 942826"/>
                <a:gd name="connsiteX3" fmla="*/ 333991 w 333991"/>
                <a:gd name="connsiteY3" fmla="*/ 59813 h 942826"/>
                <a:gd name="connsiteX4" fmla="*/ 333991 w 333991"/>
                <a:gd name="connsiteY4" fmla="*/ 506015 h 942826"/>
                <a:gd name="connsiteX5" fmla="*/ 280752 w 333991"/>
                <a:gd name="connsiteY5" fmla="*/ 559254 h 942826"/>
                <a:gd name="connsiteX6" fmla="*/ 135539 w 333991"/>
                <a:gd name="connsiteY6" fmla="*/ 942826 h 942826"/>
                <a:gd name="connsiteX7" fmla="*/ 0 w 333991"/>
                <a:gd name="connsiteY7" fmla="*/ 564041 h 942826"/>
                <a:gd name="connsiteX8" fmla="*/ 11072 w 333991"/>
                <a:gd name="connsiteY8" fmla="*/ 54883 h 942826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33991 w 333991"/>
                <a:gd name="connsiteY3" fmla="*/ 59813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33991"/>
                <a:gd name="connsiteY0" fmla="*/ 54883 h 913254"/>
                <a:gd name="connsiteX1" fmla="*/ 70444 w 333991"/>
                <a:gd name="connsiteY1" fmla="*/ 0 h 913254"/>
                <a:gd name="connsiteX2" fmla="*/ 280752 w 333991"/>
                <a:gd name="connsiteY2" fmla="*/ 6574 h 913254"/>
                <a:gd name="connsiteX3" fmla="*/ 305157 w 333991"/>
                <a:gd name="connsiteY3" fmla="*/ 62609 h 913254"/>
                <a:gd name="connsiteX4" fmla="*/ 333991 w 333991"/>
                <a:gd name="connsiteY4" fmla="*/ 506015 h 913254"/>
                <a:gd name="connsiteX5" fmla="*/ 280752 w 333991"/>
                <a:gd name="connsiteY5" fmla="*/ 559254 h 913254"/>
                <a:gd name="connsiteX6" fmla="*/ 107894 w 333991"/>
                <a:gd name="connsiteY6" fmla="*/ 913254 h 913254"/>
                <a:gd name="connsiteX7" fmla="*/ 0 w 333991"/>
                <a:gd name="connsiteY7" fmla="*/ 564041 h 913254"/>
                <a:gd name="connsiteX8" fmla="*/ 11072 w 333991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57367"/>
                <a:gd name="connsiteY0" fmla="*/ 54883 h 913254"/>
                <a:gd name="connsiteX1" fmla="*/ 70444 w 357367"/>
                <a:gd name="connsiteY1" fmla="*/ 0 h 913254"/>
                <a:gd name="connsiteX2" fmla="*/ 280752 w 357367"/>
                <a:gd name="connsiteY2" fmla="*/ 6574 h 913254"/>
                <a:gd name="connsiteX3" fmla="*/ 305157 w 357367"/>
                <a:gd name="connsiteY3" fmla="*/ 62609 h 913254"/>
                <a:gd name="connsiteX4" fmla="*/ 357367 w 357367"/>
                <a:gd name="connsiteY4" fmla="*/ 556452 h 913254"/>
                <a:gd name="connsiteX5" fmla="*/ 280752 w 357367"/>
                <a:gd name="connsiteY5" fmla="*/ 559254 h 913254"/>
                <a:gd name="connsiteX6" fmla="*/ 107894 w 357367"/>
                <a:gd name="connsiteY6" fmla="*/ 913254 h 913254"/>
                <a:gd name="connsiteX7" fmla="*/ 0 w 357367"/>
                <a:gd name="connsiteY7" fmla="*/ 564041 h 913254"/>
                <a:gd name="connsiteX8" fmla="*/ 11072 w 357367"/>
                <a:gd name="connsiteY8" fmla="*/ 54883 h 913254"/>
                <a:gd name="connsiteX0" fmla="*/ 11072 w 366282"/>
                <a:gd name="connsiteY0" fmla="*/ 54883 h 913254"/>
                <a:gd name="connsiteX1" fmla="*/ 70444 w 366282"/>
                <a:gd name="connsiteY1" fmla="*/ 0 h 913254"/>
                <a:gd name="connsiteX2" fmla="*/ 280752 w 366282"/>
                <a:gd name="connsiteY2" fmla="*/ 6574 h 913254"/>
                <a:gd name="connsiteX3" fmla="*/ 305157 w 366282"/>
                <a:gd name="connsiteY3" fmla="*/ 62609 h 913254"/>
                <a:gd name="connsiteX4" fmla="*/ 366282 w 366282"/>
                <a:gd name="connsiteY4" fmla="*/ 571320 h 913254"/>
                <a:gd name="connsiteX5" fmla="*/ 280752 w 366282"/>
                <a:gd name="connsiteY5" fmla="*/ 559254 h 913254"/>
                <a:gd name="connsiteX6" fmla="*/ 107894 w 366282"/>
                <a:gd name="connsiteY6" fmla="*/ 913254 h 913254"/>
                <a:gd name="connsiteX7" fmla="*/ 0 w 366282"/>
                <a:gd name="connsiteY7" fmla="*/ 564041 h 913254"/>
                <a:gd name="connsiteX8" fmla="*/ 11072 w 366282"/>
                <a:gd name="connsiteY8" fmla="*/ 54883 h 91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282" h="913254">
                  <a:moveTo>
                    <a:pt x="11072" y="54883"/>
                  </a:moveTo>
                  <a:cubicBezTo>
                    <a:pt x="11072" y="25480"/>
                    <a:pt x="41041" y="0"/>
                    <a:pt x="70444" y="0"/>
                  </a:cubicBezTo>
                  <a:lnTo>
                    <a:pt x="280752" y="6574"/>
                  </a:lnTo>
                  <a:cubicBezTo>
                    <a:pt x="310155" y="6574"/>
                    <a:pt x="305157" y="33206"/>
                    <a:pt x="305157" y="62609"/>
                  </a:cubicBezTo>
                  <a:cubicBezTo>
                    <a:pt x="322560" y="227223"/>
                    <a:pt x="291530" y="293879"/>
                    <a:pt x="366282" y="571320"/>
                  </a:cubicBezTo>
                  <a:cubicBezTo>
                    <a:pt x="366282" y="600723"/>
                    <a:pt x="310155" y="559254"/>
                    <a:pt x="280752" y="559254"/>
                  </a:cubicBezTo>
                  <a:lnTo>
                    <a:pt x="107894" y="913254"/>
                  </a:lnTo>
                  <a:cubicBezTo>
                    <a:pt x="78491" y="913254"/>
                    <a:pt x="0" y="593444"/>
                    <a:pt x="0" y="564041"/>
                  </a:cubicBezTo>
                  <a:cubicBezTo>
                    <a:pt x="0" y="415307"/>
                    <a:pt x="11072" y="203617"/>
                    <a:pt x="11072" y="5488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sp>
          <p:nvSpPr>
            <p:cNvPr id="315" name="모서리가 둥근 직사각형 314"/>
            <p:cNvSpPr/>
            <p:nvPr/>
          </p:nvSpPr>
          <p:spPr>
            <a:xfrm rot="19350996">
              <a:off x="6457549" y="4870219"/>
              <a:ext cx="341320" cy="552680"/>
            </a:xfrm>
            <a:prstGeom prst="roundRect">
              <a:avLst>
                <a:gd name="adj" fmla="val 47319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한컴 백제 M"/>
                <a:ea typeface="한컴 백제 M"/>
              </a:endParaRPr>
            </a:p>
          </p:txBody>
        </p:sp>
        <p:cxnSp>
          <p:nvCxnSpPr>
            <p:cNvPr id="312" name="직선 연결선 311"/>
            <p:cNvCxnSpPr/>
            <p:nvPr/>
          </p:nvCxnSpPr>
          <p:spPr>
            <a:xfrm rot="19350996" flipH="1">
              <a:off x="6804361" y="5013338"/>
              <a:ext cx="4658" cy="144000"/>
            </a:xfrm>
            <a:prstGeom prst="line">
              <a:avLst/>
            </a:prstGeom>
            <a:ln w="1905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타원형 설명선 420"/>
            <p:cNvSpPr/>
            <p:nvPr/>
          </p:nvSpPr>
          <p:spPr>
            <a:xfrm>
              <a:off x="4420095" y="367628"/>
              <a:ext cx="1237100" cy="1074274"/>
            </a:xfrm>
            <a:prstGeom prst="wedgeEllipseCallout">
              <a:avLst>
                <a:gd name="adj1" fmla="val 47004"/>
                <a:gd name="adj2" fmla="val 52191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금융상품 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검색</a:t>
              </a:r>
              <a:r>
                <a:rPr lang="en-US" altLang="ko-KR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&amp;</a:t>
              </a: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관리</a:t>
              </a: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김건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422" name="타원형 설명선 421"/>
            <p:cNvSpPr/>
            <p:nvPr/>
          </p:nvSpPr>
          <p:spPr>
            <a:xfrm>
              <a:off x="8120398" y="5270080"/>
              <a:ext cx="1237100" cy="1074274"/>
            </a:xfrm>
            <a:prstGeom prst="wedgeEllipseCallout">
              <a:avLst>
                <a:gd name="adj1" fmla="val -66003"/>
                <a:gd name="adj2" fmla="val -33258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전화상담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임시비번</a:t>
              </a:r>
            </a:p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공지사항</a:t>
              </a:r>
            </a:p>
            <a:p>
              <a:pPr algn="ctr">
                <a:defRPr lang="ko-KR" altLang="en-US"/>
              </a:pP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황지현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  <p:sp>
          <p:nvSpPr>
            <p:cNvPr id="423" name="타원형 설명선 422"/>
            <p:cNvSpPr/>
            <p:nvPr/>
          </p:nvSpPr>
          <p:spPr>
            <a:xfrm>
              <a:off x="2399220" y="3859947"/>
              <a:ext cx="1237100" cy="1074274"/>
            </a:xfrm>
            <a:prstGeom prst="wedgeEllipseCallout">
              <a:avLst>
                <a:gd name="adj1" fmla="val 57312"/>
                <a:gd name="adj2" fmla="val 31951"/>
              </a:avLst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000" b="1">
                  <a:solidFill>
                    <a:schemeClr val="bg1"/>
                  </a:solidFill>
                  <a:latin typeface="한컴 백제 M"/>
                  <a:ea typeface="한컴 백제 M"/>
                </a:rPr>
                <a:t>코코넛인증  비대면 계좌</a:t>
              </a:r>
            </a:p>
            <a:p>
              <a:pPr algn="ctr">
                <a:defRPr lang="ko-KR" altLang="en-US"/>
              </a:pPr>
              <a:r>
                <a:rPr lang="ko-KR" altLang="en-US" b="1">
                  <a:solidFill>
                    <a:schemeClr val="bg1"/>
                  </a:solidFill>
                  <a:latin typeface="한컴 백제 M"/>
                  <a:ea typeface="한컴 백제 M"/>
                </a:rPr>
                <a:t>김동일</a:t>
              </a:r>
              <a:endParaRPr lang="en-US" altLang="ko-KR" b="1">
                <a:solidFill>
                  <a:schemeClr val="bg1"/>
                </a:solidFill>
                <a:latin typeface="한컴 백제 M"/>
                <a:ea typeface="한컴 백제 M"/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5588008" y="2714388"/>
            <a:ext cx="139258" cy="2241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한컴 백제 M"/>
              <a:ea typeface="한컴 백제 M"/>
            </a:endParaRPr>
          </a:p>
        </p:txBody>
      </p:sp>
      <p:pic>
        <p:nvPicPr>
          <p:cNvPr id="24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cxnSp>
        <p:nvCxnSpPr>
          <p:cNvPr id="13" name="직선 연결선 12"/>
          <p:cNvCxnSpPr>
            <a:stCxn id="314" idx="1"/>
            <a:endCxn id="306" idx="7"/>
          </p:cNvCxnSpPr>
          <p:nvPr/>
        </p:nvCxnSpPr>
        <p:spPr>
          <a:xfrm>
            <a:off x="5348143" y="4995000"/>
            <a:ext cx="409894" cy="8667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/>
          <p:cNvCxnSpPr/>
          <p:nvPr/>
        </p:nvCxnSpPr>
        <p:spPr>
          <a:xfrm>
            <a:off x="5431328" y="4956463"/>
            <a:ext cx="434159" cy="948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>
            <a:off x="5500524" y="4940708"/>
            <a:ext cx="470213" cy="991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직선 연결선 290"/>
          <p:cNvCxnSpPr/>
          <p:nvPr/>
        </p:nvCxnSpPr>
        <p:spPr>
          <a:xfrm>
            <a:off x="6108867" y="5007385"/>
            <a:ext cx="610556" cy="4892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>
            <a:off x="5979313" y="4371831"/>
            <a:ext cx="811511" cy="6683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5860752" y="4556390"/>
            <a:ext cx="938530" cy="7544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/>
          <p:cNvCxnSpPr/>
          <p:nvPr/>
        </p:nvCxnSpPr>
        <p:spPr>
          <a:xfrm>
            <a:off x="5979313" y="5079896"/>
            <a:ext cx="355439" cy="344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>
            <a:off x="5865487" y="5178961"/>
            <a:ext cx="317939" cy="3912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/>
          <p:nvPr/>
        </p:nvCxnSpPr>
        <p:spPr>
          <a:xfrm>
            <a:off x="5758037" y="5250811"/>
            <a:ext cx="413360" cy="610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/>
          <p:cNvCxnSpPr/>
          <p:nvPr/>
        </p:nvCxnSpPr>
        <p:spPr>
          <a:xfrm>
            <a:off x="5919192" y="4472882"/>
            <a:ext cx="938530" cy="7544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9660" y="364448"/>
            <a:ext cx="30594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Class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8235" y="1006929"/>
            <a:ext cx="13735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금융상품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검색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" name="Picture 2" descr="C:\Users\babyy\Desktop\건_UML\class diagram_admin\class diagram_admin_FinProd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82890" y="1394404"/>
            <a:ext cx="5689600" cy="4699429"/>
          </a:xfrm>
          <a:prstGeom prst="rect">
            <a:avLst/>
          </a:prstGeom>
          <a:noFill/>
        </p:spPr>
      </p:pic>
      <p:pic>
        <p:nvPicPr>
          <p:cNvPr id="7" name="Picture 2" descr="C:\Users\babyy\Desktop\건_UML\class diagram_client\class diagram_client_FinProd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045061" y="1394404"/>
            <a:ext cx="5997576" cy="454193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27677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관리자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1609" y="6299199"/>
            <a:ext cx="274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>
                <a:latin typeface="한컴 백제 M"/>
                <a:ea typeface="한컴 백제 M"/>
              </a:rPr>
              <a:t>Sequence Diagram</a:t>
            </a:r>
            <a:endParaRPr lang="ko-KR" altLang="en-US" sz="2000">
              <a:latin typeface="한컴 백제 M"/>
              <a:ea typeface="한컴 백제 M"/>
            </a:endParaRP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4000500" y="2472873"/>
            <a:ext cx="834390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03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3485" y="1006929"/>
            <a:ext cx="1640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회원관리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 descr="C:\Users\rladu\Desktop\최종프로젝트\우리조 ppt\pic\관리자시퀀스_회원검색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516707" y="1550432"/>
            <a:ext cx="5076825" cy="4298825"/>
          </a:xfrm>
          <a:prstGeom prst="rect">
            <a:avLst/>
          </a:prstGeom>
          <a:noFill/>
        </p:spPr>
      </p:pic>
      <p:pic>
        <p:nvPicPr>
          <p:cNvPr id="1027" name="Picture 3" descr="C:\Users\rladu\Desktop\최종프로젝트\우리조 ppt\pic\관리자시퀀스_회원목록보기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430509" y="1550432"/>
            <a:ext cx="5629275" cy="42988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98517" y="5986360"/>
            <a:ext cx="2293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 목록보기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40422" y="5982341"/>
            <a:ext cx="2364255" cy="35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latin typeface="한컴 백제 M"/>
                <a:ea typeface="한컴 백제 M"/>
              </a:rPr>
              <a:t>회원 검색기능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37285" y="401203"/>
            <a:ext cx="38309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b="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1775" y="1037380"/>
            <a:ext cx="88324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b="0" spc="-148">
                <a:solidFill>
                  <a:srgbClr val="00002F"/>
                </a:solidFill>
                <a:latin typeface="한컴 백제 M"/>
                <a:ea typeface="한컴 백제 M"/>
              </a:rPr>
              <a:t>회원가입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6" name="Picture 2" descr="C:\Users\rladu\Desktop\최종프로젝트\우리조 ppt\pic\멤버시퀀스다이어그램_회원가입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56638" y="1640114"/>
            <a:ext cx="10080074" cy="4978400"/>
          </a:xfrm>
          <a:prstGeom prst="rect">
            <a:avLst/>
          </a:prstGeom>
          <a:noFill/>
        </p:spPr>
      </p:pic>
      <p:sp>
        <p:nvSpPr>
          <p:cNvPr id="1027" name="직사각형 1026"/>
          <p:cNvSpPr/>
          <p:nvPr/>
        </p:nvSpPr>
        <p:spPr>
          <a:xfrm>
            <a:off x="5232399" y="5899150"/>
            <a:ext cx="322385" cy="879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2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8710" y="1018847"/>
            <a:ext cx="15925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ID,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비밀번호 찾기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4099" name="Picture 3" descr="C:\Users\rladu\Desktop\최종프로젝트\우리조 ppt\pic\멤버시퀀스다이어그램_아이디비밀번호찾기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82777" y="1654628"/>
            <a:ext cx="9826446" cy="463005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1775" y="1006929"/>
            <a:ext cx="721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로그인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0" name="Picture 2" descr="C:\Users\rladu\Desktop\최종프로젝트\우리조 ppt\pic\멤버시퀀스다이어그램_로그인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41775" y="1638526"/>
            <a:ext cx="9874568" cy="464616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055" y="1018847"/>
            <a:ext cx="8899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로그아웃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3074" name="Picture 2" descr="C:\Users\rladu\Desktop\최종프로젝트\우리조 ppt\pic\멤버시퀀스다이어그램_로그아웃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56054" y="1724024"/>
            <a:ext cx="9903831" cy="408168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7760" y="1018847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회원정보 수정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5122" name="Picture 2" descr="C:\Users\rladu\Desktop\최종프로젝트\우리조 ppt\pic\멤버시퀀스다이어그램_정보수정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141775" y="2101850"/>
            <a:ext cx="9889082" cy="397963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7760" y="1018847"/>
            <a:ext cx="13449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가입상품 보기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146" name="Picture 2" descr="C:\Users\rladu\Desktop\최종프로젝트\우리조 ppt\pic\멤버시퀀스_가입상품보기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41775" y="1994807"/>
            <a:ext cx="9874568" cy="386896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8710" y="1018847"/>
            <a:ext cx="9829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 탈퇴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7170" name="Picture 2" descr="C:\Users\rladu\Desktop\최종프로젝트\우리조 ppt\pic\멤버시퀀스다이어그램_회원탈퇴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42455" y="2145620"/>
            <a:ext cx="9801316" cy="3718151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65341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01</a:t>
            </a:r>
            <a:endParaRPr lang="ko-KR" altLang="en-US" sz="4400" spc="-26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개발의도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84935" y="1006929"/>
            <a:ext cx="23926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관리자  리스트보기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181101" y="1629682"/>
            <a:ext cx="9588500" cy="421231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7810" y="1006929"/>
            <a:ext cx="27451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1:1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문의 사용자가 글 목록 보기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024063" y="1409700"/>
            <a:ext cx="8301037" cy="490356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461885" y="1219200"/>
            <a:ext cx="24784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사용자 글쓰기 전송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2585" y="1226457"/>
            <a:ext cx="2040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사용자 글쓰기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931863" y="2279650"/>
            <a:ext cx="4486275" cy="27051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775450" y="2235200"/>
            <a:ext cx="4457700" cy="28956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461885" y="1219200"/>
            <a:ext cx="24784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관리자 글쓰기 전송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2585" y="1226457"/>
            <a:ext cx="2040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관리자 글쓰기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90588" y="2268538"/>
            <a:ext cx="4467225" cy="282892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357938" y="2149475"/>
            <a:ext cx="4733925" cy="306705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433310" y="1219200"/>
            <a:ext cx="3602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latin typeface="한컴 백제 M"/>
                <a:ea typeface="한컴 백제 M"/>
              </a:rPr>
              <a:t>문의  사용자글  </a:t>
            </a:r>
            <a:r>
              <a:rPr lang="en-US" altLang="ko-KR" spc="-148">
                <a:latin typeface="한컴 백제 M"/>
                <a:ea typeface="한컴 백제 M"/>
              </a:rPr>
              <a:t>&amp; </a:t>
            </a:r>
            <a:r>
              <a:rPr lang="ko-KR" altLang="en-US" spc="-148">
                <a:latin typeface="한컴 백제 M"/>
                <a:ea typeface="한컴 백제 M"/>
              </a:rPr>
              <a:t>관리자글 수정 전송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4010" y="1226457"/>
            <a:ext cx="3516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 사용자글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&amp; 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관리자글  수정 폼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19124" y="2112144"/>
            <a:ext cx="5705476" cy="322185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567488" y="2190750"/>
            <a:ext cx="4863957" cy="29718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584960" y="1226457"/>
            <a:ext cx="22117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 사용자 글 삭제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19097" y="2206247"/>
            <a:ext cx="5062537" cy="297410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80960" y="1232932"/>
            <a:ext cx="22117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pc="-148">
                <a:latin typeface="한컴 백제 M"/>
                <a:ea typeface="한컴 백제 M"/>
              </a:rPr>
              <a:t>1:1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 관리자 글 삭제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574802" y="2222136"/>
            <a:ext cx="4676775" cy="27336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162581" y="3388949"/>
            <a:ext cx="419100" cy="20002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9394148" y="3313998"/>
            <a:ext cx="419100" cy="20002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210" y="1006929"/>
            <a:ext cx="2840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이메일 문의 관리자  리스트보기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524000" y="1669143"/>
            <a:ext cx="9372600" cy="482340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260" y="1006929"/>
            <a:ext cx="27546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이메일 문의 사용자 리스트보기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724025" y="1490663"/>
            <a:ext cx="8349650" cy="456723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632053" y="1895929"/>
            <a:ext cx="5130802" cy="3476852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461885" y="1219200"/>
            <a:ext cx="2840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latin typeface="한컴 백제 M"/>
                <a:ea typeface="한컴 백제 M"/>
              </a:rPr>
              <a:t>이메일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사용자 글쓰기 전송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2110" y="1226457"/>
            <a:ext cx="24022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latin typeface="한컴 백제 M"/>
                <a:ea typeface="한컴 백제 M"/>
              </a:rPr>
              <a:t>이메일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사용자 글쓰기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841671" y="2058535"/>
            <a:ext cx="4343400" cy="2886075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7471410" y="1219200"/>
            <a:ext cx="28403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latin typeface="한컴 백제 M"/>
                <a:ea typeface="한컴 백제 M"/>
              </a:rPr>
              <a:t>이메일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문의 관리자 글쓰기 전송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3060" y="1226457"/>
            <a:ext cx="19640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latin typeface="한컴 백제 M"/>
                <a:ea typeface="한컴 백제 M"/>
              </a:rPr>
              <a:t>이메일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관리자 글쓰기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823913" y="1833563"/>
            <a:ext cx="4376737" cy="311806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6710363" y="1990725"/>
            <a:ext cx="4486275" cy="2952750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37392"/>
            <a:ext cx="1512843" cy="5703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3200" spc="-133">
                <a:solidFill>
                  <a:srgbClr val="00002F"/>
                </a:solidFill>
                <a:latin typeface="한컴 백제 M"/>
                <a:ea typeface="한컴 백제 M"/>
              </a:rPr>
              <a:t>개발의도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06522" y="2526630"/>
            <a:ext cx="7832558" cy="2014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   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1.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다양한 금융 상품들로 은행 홈페이지를 좀 더 간편하게 가시성 있게 개선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   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2.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전사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(All enterprise)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의 금융상품 정보를 제공하여 전범위적 금융서비스 제공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   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3.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자체 공인인증 시스템을 통한 보안성이 뛰어난 홈페이지 제작</a:t>
            </a:r>
          </a:p>
          <a:p>
            <a:pPr lvl="0">
              <a:defRPr lang="ko-KR" altLang="en-US"/>
            </a:pPr>
            <a:endParaRPr lang="ko-KR" altLang="en-US">
              <a:solidFill>
                <a:schemeClr val="accent1">
                  <a:lumMod val="50000"/>
                </a:schemeClr>
              </a:solidFill>
              <a:latin typeface="한컴 백제 M"/>
              <a:ea typeface="한컴 백제 M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   </a:t>
            </a:r>
            <a:r>
              <a:rPr lang="en-US" altLang="ko-KR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4. 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한컴 백제 M"/>
                <a:ea typeface="한컴 백제 M"/>
              </a:rPr>
              <a:t>관리자와 회원 모드를 분리하여 체계적인 홈페이지 관리</a:t>
            </a: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59539" y="0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141775" y="1006929"/>
            <a:ext cx="35150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0110" y="375837"/>
            <a:ext cx="3945255" cy="5747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613535" y="1226457"/>
            <a:ext cx="20497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latin typeface="한컴 백제 M"/>
                <a:ea typeface="한컴 백제 M"/>
              </a:rPr>
              <a:t>이메일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 관리자 글 삭제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179587" y="1788514"/>
            <a:ext cx="8418838" cy="3877768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93800" y="1022960"/>
            <a:ext cx="31553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리스트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246777" y="1569262"/>
            <a:ext cx="5768760" cy="45214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327240" y="1654648"/>
            <a:ext cx="5768760" cy="4436035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45699" y="1022960"/>
            <a:ext cx="342249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작성하기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096000" y="1663045"/>
            <a:ext cx="5587665" cy="47806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1055686" y="1591705"/>
            <a:ext cx="5036012" cy="4843630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3445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상세내용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412928" y="2000146"/>
            <a:ext cx="5683071" cy="378746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095999" y="2000146"/>
            <a:ext cx="5683072" cy="3787468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7827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파일 다운로드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08335" y="2093346"/>
            <a:ext cx="5587665" cy="34826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070039" y="1732547"/>
            <a:ext cx="5587665" cy="4055067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0683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수정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414797" y="1862172"/>
            <a:ext cx="5681203" cy="44606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319920" y="1862172"/>
            <a:ext cx="5337784" cy="4224304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0683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삭제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71581" y="1654648"/>
            <a:ext cx="5724419" cy="44809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180250" y="1654648"/>
            <a:ext cx="5640169" cy="4480948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06835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리스트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08335" y="1834983"/>
            <a:ext cx="5587665" cy="40160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5815872" y="1748265"/>
            <a:ext cx="5587665" cy="4189524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24933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상세보기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23718" y="2093346"/>
            <a:ext cx="5872282" cy="387891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096000" y="2047617"/>
            <a:ext cx="5872282" cy="3924645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687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파일 다운로드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508335" y="1731477"/>
            <a:ext cx="5759300" cy="43818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551720" y="1731477"/>
            <a:ext cx="5379869" cy="4381880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824865" cy="7541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4400" spc="-268">
                <a:solidFill>
                  <a:srgbClr val="00002F"/>
                </a:solidFill>
                <a:latin typeface="한컴 백제 M"/>
                <a:ea typeface="한컴 백제 M"/>
              </a:rPr>
              <a:t>0</a:t>
            </a:r>
            <a:r>
              <a:rPr lang="ko-KR" altLang="en-US" sz="4400" spc="-268">
                <a:solidFill>
                  <a:srgbClr val="00002F"/>
                </a:solidFill>
                <a:latin typeface="한컴 백제 M"/>
                <a:ea typeface="한컴 백제 M"/>
              </a:rPr>
              <a:t>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>
                <a:latin typeface="한컴 백제 M"/>
                <a:ea typeface="한컴 백제 M"/>
              </a:rPr>
              <a:t>개발환경</a:t>
            </a:r>
          </a:p>
        </p:txBody>
      </p:sp>
      <p:pic>
        <p:nvPicPr>
          <p:cNvPr id="4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28873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새 소식 및 공지사항  찾기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643734" y="1888328"/>
            <a:ext cx="5311600" cy="39627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/>
          <a:stretch>
            <a:fillRect/>
          </a:stretch>
        </p:blipFill>
        <p:spPr>
          <a:xfrm>
            <a:off x="6241822" y="1888328"/>
            <a:ext cx="5415882" cy="3899286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1636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문의 내역 리스트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095130" y="1951190"/>
            <a:ext cx="7111014" cy="3899881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3445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문의 내역 처리완료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845788" y="1786767"/>
            <a:ext cx="6500423" cy="4000847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25444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예약 리스트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388548" y="1941360"/>
            <a:ext cx="7414903" cy="3436918"/>
          </a:xfrm>
          <a:prstGeom prst="rect">
            <a:avLst/>
          </a:prstGeom>
        </p:spPr>
      </p:pic>
      <p:pic>
        <p:nvPicPr>
          <p:cNvPr id="9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26302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예약 글 작성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2438083" y="1886640"/>
            <a:ext cx="7315834" cy="3688400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193800" y="1006929"/>
            <a:ext cx="2258537" cy="5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42632" y="1022960"/>
            <a:ext cx="35065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전화 상담 예약 상세 보기 및 삭제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[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회원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]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935" y="422666"/>
            <a:ext cx="394288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/>
          <a:stretch>
            <a:fillRect/>
          </a:stretch>
        </p:blipFill>
        <p:spPr>
          <a:xfrm>
            <a:off x="3192528" y="1962494"/>
            <a:ext cx="5806943" cy="4016088"/>
          </a:xfrm>
          <a:prstGeom prst="rect">
            <a:avLst/>
          </a:prstGeom>
        </p:spPr>
      </p:pic>
      <p:pic>
        <p:nvPicPr>
          <p:cNvPr id="10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510" y="1018847"/>
            <a:ext cx="11639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메인</a:t>
            </a:r>
          </a:p>
        </p:txBody>
      </p:sp>
      <p:pic>
        <p:nvPicPr>
          <p:cNvPr id="5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  <p:pic>
        <p:nvPicPr>
          <p:cNvPr id="1027" name="Picture 3" descr="C:\Users\babyy\Desktop\시퀀스\bot_main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523362" y="1690370"/>
            <a:ext cx="7145277" cy="480187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985" y="1018847"/>
            <a:ext cx="14211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Q &amp; A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2050" name="Picture 2" descr="C:\Users\babyy\Desktop\시퀀스\bot_Answer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871741" y="1438274"/>
            <a:ext cx="6448518" cy="5267325"/>
          </a:xfrm>
          <a:prstGeom prst="rect">
            <a:avLst/>
          </a:prstGeom>
          <a:noFill/>
        </p:spPr>
      </p:pic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3460" y="1018847"/>
            <a:ext cx="304990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관리자 페이지 이동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3074" name="Picture 2" descr="C:\Users\babyy\Desktop\시퀀스\admin_bot_Manager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355975" y="1583055"/>
            <a:ext cx="5480050" cy="4966820"/>
          </a:xfrm>
          <a:prstGeom prst="rect">
            <a:avLst/>
          </a:prstGeom>
          <a:noFill/>
        </p:spPr>
      </p:pic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141775" y="1006929"/>
            <a:ext cx="38266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80135" y="401203"/>
            <a:ext cx="3945255" cy="5684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en-US" altLang="ko-KR" sz="3200" spc="-133">
                <a:solidFill>
                  <a:srgbClr val="00002F"/>
                </a:solidFill>
                <a:latin typeface="한컴 백제 M"/>
                <a:ea typeface="한컴 백제 M"/>
              </a:rPr>
              <a:t>Sequence Diagram</a:t>
            </a:r>
            <a:endParaRPr lang="ko-KR" altLang="en-US" sz="3200" spc="-133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3935" y="1018847"/>
            <a:ext cx="269748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코코봇 답변 목록 보기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(</a:t>
            </a:r>
            <a:r>
              <a:rPr lang="ko-KR" altLang="en-US" spc="-148">
                <a:solidFill>
                  <a:srgbClr val="00002F"/>
                </a:solidFill>
                <a:latin typeface="한컴 백제 M"/>
                <a:ea typeface="한컴 백제 M"/>
              </a:rPr>
              <a:t>관리자</a:t>
            </a:r>
            <a:r>
              <a:rPr lang="en-US" altLang="ko-KR" spc="-148">
                <a:solidFill>
                  <a:srgbClr val="00002F"/>
                </a:solidFill>
                <a:latin typeface="한컴 백제 M"/>
                <a:ea typeface="한컴 백제 M"/>
              </a:rPr>
              <a:t>)</a:t>
            </a:r>
            <a:endParaRPr lang="ko-KR" altLang="en-US" spc="-148">
              <a:solidFill>
                <a:srgbClr val="00002F"/>
              </a:solidFill>
              <a:latin typeface="한컴 백제 M"/>
              <a:ea typeface="한컴 백제 M"/>
            </a:endParaRPr>
          </a:p>
        </p:txBody>
      </p:sp>
      <p:pic>
        <p:nvPicPr>
          <p:cNvPr id="5122" name="Picture 2" descr="C:\Users\babyy\Desktop\시퀀스\admin_bot_list.PN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2649793" y="1865630"/>
            <a:ext cx="6892414" cy="4464050"/>
          </a:xfrm>
          <a:prstGeom prst="rect">
            <a:avLst/>
          </a:prstGeom>
          <a:noFill/>
        </p:spPr>
      </p:pic>
      <p:pic>
        <p:nvPicPr>
          <p:cNvPr id="6" name="Picture 2" descr="C:\Users\rladu\Desktop\logoBlack.pn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10225090" y="-1"/>
            <a:ext cx="2052974" cy="42770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5715</Words>
  <Application>Microsoft Office PowerPoint</Application>
  <PresentationFormat>사용자 지정</PresentationFormat>
  <Paragraphs>1603</Paragraphs>
  <Slides>281</Slides>
  <Notes>177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281</vt:i4>
      </vt:variant>
    </vt:vector>
  </HeadingPairs>
  <TitlesOfParts>
    <vt:vector size="289" baseType="lpstr">
      <vt:lpstr>굴림</vt:lpstr>
      <vt:lpstr>Arial</vt:lpstr>
      <vt:lpstr>한컴 백제 M</vt:lpstr>
      <vt:lpstr>HY울릉도B</vt:lpstr>
      <vt:lpstr>맑은 고딕</vt:lpstr>
      <vt:lpstr>HyhwpEQ</vt:lpstr>
      <vt:lpstr>1_Office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  <vt:lpstr>슬라이드 194</vt:lpstr>
      <vt:lpstr>슬라이드 195</vt:lpstr>
      <vt:lpstr>슬라이드 196</vt:lpstr>
      <vt:lpstr>슬라이드 197</vt:lpstr>
      <vt:lpstr>슬라이드 198</vt:lpstr>
      <vt:lpstr>슬라이드 199</vt:lpstr>
      <vt:lpstr>슬라이드 200</vt:lpstr>
      <vt:lpstr>슬라이드 201</vt:lpstr>
      <vt:lpstr>슬라이드 202</vt:lpstr>
      <vt:lpstr>슬라이드 203</vt:lpstr>
      <vt:lpstr>슬라이드 204</vt:lpstr>
      <vt:lpstr>슬라이드 205</vt:lpstr>
      <vt:lpstr>슬라이드 206</vt:lpstr>
      <vt:lpstr>슬라이드 207</vt:lpstr>
      <vt:lpstr>슬라이드 208</vt:lpstr>
      <vt:lpstr>슬라이드 209</vt:lpstr>
      <vt:lpstr>슬라이드 210</vt:lpstr>
      <vt:lpstr>슬라이드 211</vt:lpstr>
      <vt:lpstr>슬라이드 212</vt:lpstr>
      <vt:lpstr>슬라이드 213</vt:lpstr>
      <vt:lpstr>슬라이드 214</vt:lpstr>
      <vt:lpstr>슬라이드 215</vt:lpstr>
      <vt:lpstr>슬라이드 216</vt:lpstr>
      <vt:lpstr>슬라이드 217</vt:lpstr>
      <vt:lpstr>슬라이드 218</vt:lpstr>
      <vt:lpstr>슬라이드 219</vt:lpstr>
      <vt:lpstr>슬라이드 220</vt:lpstr>
      <vt:lpstr>슬라이드 221</vt:lpstr>
      <vt:lpstr>슬라이드 222</vt:lpstr>
      <vt:lpstr>슬라이드 223</vt:lpstr>
      <vt:lpstr>슬라이드 224</vt:lpstr>
      <vt:lpstr>슬라이드 225</vt:lpstr>
      <vt:lpstr>슬라이드 226</vt:lpstr>
      <vt:lpstr>슬라이드 227</vt:lpstr>
      <vt:lpstr>슬라이드 228</vt:lpstr>
      <vt:lpstr>슬라이드 229</vt:lpstr>
      <vt:lpstr>슬라이드 230</vt:lpstr>
      <vt:lpstr>슬라이드 231</vt:lpstr>
      <vt:lpstr>슬라이드 232</vt:lpstr>
      <vt:lpstr>슬라이드 233</vt:lpstr>
      <vt:lpstr>슬라이드 234</vt:lpstr>
      <vt:lpstr>슬라이드 235</vt:lpstr>
      <vt:lpstr>슬라이드 236</vt:lpstr>
      <vt:lpstr>슬라이드 237</vt:lpstr>
      <vt:lpstr>슬라이드 238</vt:lpstr>
      <vt:lpstr>슬라이드 239</vt:lpstr>
      <vt:lpstr>슬라이드 240</vt:lpstr>
      <vt:lpstr>슬라이드 241</vt:lpstr>
      <vt:lpstr>슬라이드 242</vt:lpstr>
      <vt:lpstr>슬라이드 243</vt:lpstr>
      <vt:lpstr>슬라이드 244</vt:lpstr>
      <vt:lpstr>슬라이드 245</vt:lpstr>
      <vt:lpstr>슬라이드 246</vt:lpstr>
      <vt:lpstr>슬라이드 247</vt:lpstr>
      <vt:lpstr>슬라이드 248</vt:lpstr>
      <vt:lpstr>슬라이드 249</vt:lpstr>
      <vt:lpstr>슬라이드 250</vt:lpstr>
      <vt:lpstr>슬라이드 251</vt:lpstr>
      <vt:lpstr>슬라이드 252</vt:lpstr>
      <vt:lpstr>슬라이드 253</vt:lpstr>
      <vt:lpstr>슬라이드 254</vt:lpstr>
      <vt:lpstr>슬라이드 255</vt:lpstr>
      <vt:lpstr>슬라이드 256</vt:lpstr>
      <vt:lpstr>슬라이드 257</vt:lpstr>
      <vt:lpstr>슬라이드 258</vt:lpstr>
      <vt:lpstr>슬라이드 259</vt:lpstr>
      <vt:lpstr>슬라이드 260</vt:lpstr>
      <vt:lpstr>슬라이드 261</vt:lpstr>
      <vt:lpstr>슬라이드 262</vt:lpstr>
      <vt:lpstr>슬라이드 263</vt:lpstr>
      <vt:lpstr>슬라이드 264</vt:lpstr>
      <vt:lpstr>슬라이드 265</vt:lpstr>
      <vt:lpstr>슬라이드 266</vt:lpstr>
      <vt:lpstr>슬라이드 267</vt:lpstr>
      <vt:lpstr>슬라이드 268</vt:lpstr>
      <vt:lpstr>슬라이드 269</vt:lpstr>
      <vt:lpstr>슬라이드 270</vt:lpstr>
      <vt:lpstr>슬라이드 271</vt:lpstr>
      <vt:lpstr>슬라이드 272</vt:lpstr>
      <vt:lpstr>슬라이드 273</vt:lpstr>
      <vt:lpstr>슬라이드 274</vt:lpstr>
      <vt:lpstr>슬라이드 275</vt:lpstr>
      <vt:lpstr>슬라이드 276</vt:lpstr>
      <vt:lpstr>슬라이드 277</vt:lpstr>
      <vt:lpstr>슬라이드 278</vt:lpstr>
      <vt:lpstr>슬라이드 279</vt:lpstr>
      <vt:lpstr>슬라이드 280</vt:lpstr>
      <vt:lpstr>슬라이드 281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소연</cp:lastModifiedBy>
  <cp:revision>232</cp:revision>
  <dcterms:created xsi:type="dcterms:W3CDTF">2017-05-29T09:12:16Z</dcterms:created>
  <dcterms:modified xsi:type="dcterms:W3CDTF">2018-04-09T12:08:47Z</dcterms:modified>
</cp:coreProperties>
</file>